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8" r:id="rId2"/>
    <p:sldId id="279" r:id="rId3"/>
    <p:sldId id="258" r:id="rId4"/>
    <p:sldId id="285" r:id="rId5"/>
    <p:sldId id="260" r:id="rId6"/>
    <p:sldId id="284" r:id="rId7"/>
    <p:sldId id="287" r:id="rId8"/>
    <p:sldId id="288" r:id="rId9"/>
    <p:sldId id="289" r:id="rId10"/>
    <p:sldId id="269" r:id="rId11"/>
    <p:sldId id="290" r:id="rId12"/>
    <p:sldId id="292" r:id="rId13"/>
    <p:sldId id="294" r:id="rId14"/>
    <p:sldId id="295" r:id="rId15"/>
    <p:sldId id="296" r:id="rId16"/>
    <p:sldId id="283" r:id="rId17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微软雅黑" panose="020B0503020204020204" pitchFamily="34" charset="-122"/>
      <p:regular r:id="rId22"/>
      <p:bold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orient="horz" pos="2296" userDrawn="1">
          <p15:clr>
            <a:srgbClr val="A4A3A4"/>
          </p15:clr>
        </p15:guide>
        <p15:guide id="3" orient="horz" pos="1139" userDrawn="1">
          <p15:clr>
            <a:srgbClr val="A4A3A4"/>
          </p15:clr>
        </p15:guide>
        <p15:guide id="4" pos="1096" userDrawn="1">
          <p15:clr>
            <a:srgbClr val="A4A3A4"/>
          </p15:clr>
        </p15:guide>
        <p15:guide id="5" pos="71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F60"/>
    <a:srgbClr val="E6E6E6"/>
    <a:srgbClr val="333333"/>
    <a:srgbClr val="515151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5" autoAdjust="0"/>
    <p:restoredTop sz="95424" autoAdjust="0"/>
  </p:normalViewPr>
  <p:slideViewPr>
    <p:cSldViewPr snapToGrid="0" showGuides="1">
      <p:cViewPr varScale="1">
        <p:scale>
          <a:sx n="71" d="100"/>
          <a:sy n="71" d="100"/>
        </p:scale>
        <p:origin x="960" y="58"/>
      </p:cViewPr>
      <p:guideLst>
        <p:guide orient="horz" pos="4110"/>
        <p:guide orient="horz" pos="2296"/>
        <p:guide orient="horz" pos="1139"/>
        <p:guide pos="1096"/>
        <p:guide pos="71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5E7E4-0904-4331-9A27-DF9782F641B7}" type="datetimeFigureOut">
              <a:rPr lang="zh-CN" altLang="en-US" smtClean="0"/>
              <a:t>2023/6/29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EC472-89E1-46FB-96F7-BD1D6356D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9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EC472-89E1-46FB-96F7-BD1D6356D3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812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EC472-89E1-46FB-96F7-BD1D6356D3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65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956A41-8548-5329-8D52-A1E0460CDF35}"/>
              </a:ext>
            </a:extLst>
          </p:cNvPr>
          <p:cNvSpPr/>
          <p:nvPr userDrawn="1"/>
        </p:nvSpPr>
        <p:spPr>
          <a:xfrm flipH="1">
            <a:off x="1683751" y="1115190"/>
            <a:ext cx="490542" cy="449215"/>
          </a:xfrm>
          <a:custGeom>
            <a:avLst/>
            <a:gdLst>
              <a:gd name="connsiteX0" fmla="*/ 735 w 446058"/>
              <a:gd name="connsiteY0" fmla="*/ 95180 h 408478"/>
              <a:gd name="connsiteX1" fmla="*/ 96536 w 446058"/>
              <a:gd name="connsiteY1" fmla="*/ 168858 h 408478"/>
              <a:gd name="connsiteX2" fmla="*/ 109962 w 446058"/>
              <a:gd name="connsiteY2" fmla="*/ 165931 h 408478"/>
              <a:gd name="connsiteX3" fmla="*/ 290558 w 446058"/>
              <a:gd name="connsiteY3" fmla="*/ 408342 h 408478"/>
              <a:gd name="connsiteX4" fmla="*/ 445804 w 446058"/>
              <a:gd name="connsiteY4" fmla="*/ 359981 h 408478"/>
              <a:gd name="connsiteX5" fmla="*/ 162508 w 446058"/>
              <a:gd name="connsiteY5" fmla="*/ 54655 h 408478"/>
              <a:gd name="connsiteX6" fmla="*/ 72003 w 446058"/>
              <a:gd name="connsiteY6" fmla="*/ 458 h 408478"/>
              <a:gd name="connsiteX7" fmla="*/ 417 w 446058"/>
              <a:gd name="connsiteY7" fmla="*/ 92931 h 408478"/>
              <a:gd name="connsiteX8" fmla="*/ 735 w 446058"/>
              <a:gd name="connsiteY8" fmla="*/ 95180 h 40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058" h="408478">
                <a:moveTo>
                  <a:pt x="735" y="95180"/>
                </a:moveTo>
                <a:cubicBezTo>
                  <a:pt x="7444" y="141632"/>
                  <a:pt x="49918" y="174297"/>
                  <a:pt x="96536" y="168858"/>
                </a:cubicBezTo>
                <a:cubicBezTo>
                  <a:pt x="101084" y="168254"/>
                  <a:pt x="105575" y="167275"/>
                  <a:pt x="109962" y="165931"/>
                </a:cubicBezTo>
                <a:lnTo>
                  <a:pt x="290558" y="408342"/>
                </a:lnTo>
                <a:lnTo>
                  <a:pt x="445804" y="359981"/>
                </a:lnTo>
                <a:lnTo>
                  <a:pt x="162508" y="54655"/>
                </a:lnTo>
                <a:cubicBezTo>
                  <a:pt x="148147" y="18134"/>
                  <a:pt x="110979" y="-4124"/>
                  <a:pt x="72003" y="458"/>
                </a:cubicBezTo>
                <a:cubicBezTo>
                  <a:pt x="26700" y="6226"/>
                  <a:pt x="-5351" y="47627"/>
                  <a:pt x="417" y="92931"/>
                </a:cubicBezTo>
                <a:cubicBezTo>
                  <a:pt x="513" y="93682"/>
                  <a:pt x="619" y="94432"/>
                  <a:pt x="735" y="95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FA8E10E-9CE3-13CF-8C1C-DEDCD3AB3462}"/>
              </a:ext>
            </a:extLst>
          </p:cNvPr>
          <p:cNvSpPr/>
          <p:nvPr userDrawn="1"/>
        </p:nvSpPr>
        <p:spPr>
          <a:xfrm>
            <a:off x="2036115" y="958253"/>
            <a:ext cx="9320346" cy="2086668"/>
          </a:xfrm>
          <a:prstGeom prst="roundRect">
            <a:avLst>
              <a:gd name="adj" fmla="val 58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F206605-FD64-EF47-8D88-EA4A26369E7A}"/>
              </a:ext>
            </a:extLst>
          </p:cNvPr>
          <p:cNvSpPr/>
          <p:nvPr userDrawn="1"/>
        </p:nvSpPr>
        <p:spPr>
          <a:xfrm flipH="1">
            <a:off x="770784" y="1286661"/>
            <a:ext cx="1265331" cy="1123999"/>
          </a:xfrm>
          <a:custGeom>
            <a:avLst/>
            <a:gdLst>
              <a:gd name="connsiteX0" fmla="*/ 1150332 w 1150586"/>
              <a:gd name="connsiteY0" fmla="*/ 1021933 h 1022070"/>
              <a:gd name="connsiteX1" fmla="*/ 305409 w 1150586"/>
              <a:gd name="connsiteY1" fmla="*/ 506202 h 1022070"/>
              <a:gd name="connsiteX2" fmla="*/ -254 w 1150586"/>
              <a:gd name="connsiteY2" fmla="*/ 126682 h 1022070"/>
              <a:gd name="connsiteX3" fmla="*/ 154767 w 1150586"/>
              <a:gd name="connsiteY3" fmla="*/ -137 h 1022070"/>
              <a:gd name="connsiteX4" fmla="*/ 442079 w 1150586"/>
              <a:gd name="connsiteY4" fmla="*/ 330798 h 1022070"/>
              <a:gd name="connsiteX5" fmla="*/ 961609 w 1150586"/>
              <a:gd name="connsiteY5" fmla="*/ 572981 h 10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586" h="1022070">
                <a:moveTo>
                  <a:pt x="1150332" y="1021933"/>
                </a:moveTo>
                <a:cubicBezTo>
                  <a:pt x="1150332" y="1021933"/>
                  <a:pt x="475988" y="707218"/>
                  <a:pt x="305409" y="506202"/>
                </a:cubicBezTo>
                <a:lnTo>
                  <a:pt x="-254" y="126682"/>
                </a:lnTo>
                <a:lnTo>
                  <a:pt x="154767" y="-137"/>
                </a:lnTo>
                <a:lnTo>
                  <a:pt x="442079" y="330798"/>
                </a:lnTo>
                <a:cubicBezTo>
                  <a:pt x="439459" y="400333"/>
                  <a:pt x="779050" y="471624"/>
                  <a:pt x="961609" y="57298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F0C8D3B-2A60-6762-0755-E34D0E69FC0B}"/>
              </a:ext>
            </a:extLst>
          </p:cNvPr>
          <p:cNvSpPr/>
          <p:nvPr userDrawn="1"/>
        </p:nvSpPr>
        <p:spPr>
          <a:xfrm flipH="1">
            <a:off x="588434" y="5814935"/>
            <a:ext cx="214682" cy="561088"/>
          </a:xfrm>
          <a:custGeom>
            <a:avLst/>
            <a:gdLst>
              <a:gd name="connsiteX0" fmla="*/ 195186 w 195214"/>
              <a:gd name="connsiteY0" fmla="*/ 510207 h 510206"/>
              <a:gd name="connsiteX1" fmla="*/ 62922 w 195214"/>
              <a:gd name="connsiteY1" fmla="*/ 510197 h 510206"/>
              <a:gd name="connsiteX2" fmla="*/ 0 w 195214"/>
              <a:gd name="connsiteY2" fmla="*/ 0 h 510206"/>
              <a:gd name="connsiteX3" fmla="*/ 195215 w 195214"/>
              <a:gd name="connsiteY3" fmla="*/ 9 h 510206"/>
              <a:gd name="connsiteX4" fmla="*/ 195186 w 195214"/>
              <a:gd name="connsiteY4" fmla="*/ 510207 h 510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14" h="510206">
                <a:moveTo>
                  <a:pt x="195186" y="510207"/>
                </a:moveTo>
                <a:lnTo>
                  <a:pt x="62922" y="510197"/>
                </a:lnTo>
                <a:lnTo>
                  <a:pt x="0" y="0"/>
                </a:lnTo>
                <a:lnTo>
                  <a:pt x="195215" y="9"/>
                </a:lnTo>
                <a:lnTo>
                  <a:pt x="195186" y="510207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60870F0-69B0-6E44-4422-72979B836067}"/>
              </a:ext>
            </a:extLst>
          </p:cNvPr>
          <p:cNvSpPr/>
          <p:nvPr userDrawn="1"/>
        </p:nvSpPr>
        <p:spPr>
          <a:xfrm flipH="1">
            <a:off x="583329" y="6285998"/>
            <a:ext cx="447320" cy="241765"/>
          </a:xfrm>
          <a:custGeom>
            <a:avLst/>
            <a:gdLst>
              <a:gd name="connsiteX0" fmla="*/ 406496 w 406755"/>
              <a:gd name="connsiteY0" fmla="*/ 219704 h 219841"/>
              <a:gd name="connsiteX1" fmla="*/ -254 w 406755"/>
              <a:gd name="connsiteY1" fmla="*/ 219689 h 219841"/>
              <a:gd name="connsiteX2" fmla="*/ -254 w 406755"/>
              <a:gd name="connsiteY2" fmla="*/ 214545 h 219841"/>
              <a:gd name="connsiteX3" fmla="*/ 158064 w 406755"/>
              <a:gd name="connsiteY3" fmla="*/ 56230 h 219841"/>
              <a:gd name="connsiteX4" fmla="*/ 158074 w 406755"/>
              <a:gd name="connsiteY4" fmla="*/ 56229 h 219841"/>
              <a:gd name="connsiteX5" fmla="*/ 232372 w 406755"/>
              <a:gd name="connsiteY5" fmla="*/ -137 h 219841"/>
              <a:gd name="connsiteX6" fmla="*/ 370995 w 406755"/>
              <a:gd name="connsiteY6" fmla="*/ 56238 h 219841"/>
              <a:gd name="connsiteX7" fmla="*/ 406502 w 406755"/>
              <a:gd name="connsiteY7" fmla="*/ 56239 h 21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755" h="219841">
                <a:moveTo>
                  <a:pt x="406496" y="219704"/>
                </a:moveTo>
                <a:lnTo>
                  <a:pt x="-254" y="219689"/>
                </a:lnTo>
                <a:lnTo>
                  <a:pt x="-254" y="214545"/>
                </a:lnTo>
                <a:cubicBezTo>
                  <a:pt x="-248" y="127112"/>
                  <a:pt x="70631" y="56235"/>
                  <a:pt x="158064" y="56230"/>
                </a:cubicBezTo>
                <a:lnTo>
                  <a:pt x="158074" y="56229"/>
                </a:lnTo>
                <a:lnTo>
                  <a:pt x="232372" y="-137"/>
                </a:lnTo>
                <a:lnTo>
                  <a:pt x="370995" y="56238"/>
                </a:lnTo>
                <a:lnTo>
                  <a:pt x="406502" y="5623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4C5DEEE8-E856-D788-18BE-C049A9123DD0}"/>
              </a:ext>
            </a:extLst>
          </p:cNvPr>
          <p:cNvSpPr/>
          <p:nvPr userDrawn="1"/>
        </p:nvSpPr>
        <p:spPr>
          <a:xfrm flipH="1">
            <a:off x="935247" y="5701282"/>
            <a:ext cx="336527" cy="579440"/>
          </a:xfrm>
          <a:custGeom>
            <a:avLst/>
            <a:gdLst>
              <a:gd name="connsiteX0" fmla="*/ 306010 w 306009"/>
              <a:gd name="connsiteY0" fmla="*/ 496853 h 526894"/>
              <a:gd name="connsiteX1" fmla="*/ 177203 w 306009"/>
              <a:gd name="connsiteY1" fmla="*/ 526895 h 526894"/>
              <a:gd name="connsiteX2" fmla="*/ 0 w 306009"/>
              <a:gd name="connsiteY2" fmla="*/ 44348 h 526894"/>
              <a:gd name="connsiteX3" fmla="*/ 190110 w 306009"/>
              <a:gd name="connsiteY3" fmla="*/ 0 h 526894"/>
              <a:gd name="connsiteX4" fmla="*/ 306010 w 306009"/>
              <a:gd name="connsiteY4" fmla="*/ 496853 h 52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009" h="526894">
                <a:moveTo>
                  <a:pt x="306010" y="496853"/>
                </a:moveTo>
                <a:lnTo>
                  <a:pt x="177203" y="526895"/>
                </a:lnTo>
                <a:lnTo>
                  <a:pt x="0" y="44348"/>
                </a:lnTo>
                <a:lnTo>
                  <a:pt x="190110" y="0"/>
                </a:lnTo>
                <a:lnTo>
                  <a:pt x="306010" y="496853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C2FFA3B-26AB-3750-66BA-01F1AC189EFA}"/>
              </a:ext>
            </a:extLst>
          </p:cNvPr>
          <p:cNvSpPr/>
          <p:nvPr userDrawn="1"/>
        </p:nvSpPr>
        <p:spPr>
          <a:xfrm flipH="1">
            <a:off x="895770" y="6202366"/>
            <a:ext cx="441492" cy="293555"/>
          </a:xfrm>
          <a:custGeom>
            <a:avLst/>
            <a:gdLst>
              <a:gd name="connsiteX0" fmla="*/ 401202 w 401456"/>
              <a:gd name="connsiteY0" fmla="*/ 174389 h 266934"/>
              <a:gd name="connsiteX1" fmla="*/ 5089 w 401456"/>
              <a:gd name="connsiteY1" fmla="*/ 266798 h 266934"/>
              <a:gd name="connsiteX2" fmla="*/ 3920 w 401456"/>
              <a:gd name="connsiteY2" fmla="*/ 261788 h 266934"/>
              <a:gd name="connsiteX3" fmla="*/ 122124 w 401456"/>
              <a:gd name="connsiteY3" fmla="*/ 71640 h 266934"/>
              <a:gd name="connsiteX4" fmla="*/ 122133 w 401456"/>
              <a:gd name="connsiteY4" fmla="*/ 71637 h 266934"/>
              <a:gd name="connsiteX5" fmla="*/ 181680 w 401456"/>
              <a:gd name="connsiteY5" fmla="*/ -137 h 266934"/>
              <a:gd name="connsiteX6" fmla="*/ 329487 w 401456"/>
              <a:gd name="connsiteY6" fmla="*/ 23265 h 266934"/>
              <a:gd name="connsiteX7" fmla="*/ 364065 w 401456"/>
              <a:gd name="connsiteY7" fmla="*/ 15198 h 26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456" h="266934">
                <a:moveTo>
                  <a:pt x="401202" y="174389"/>
                </a:moveTo>
                <a:lnTo>
                  <a:pt x="5089" y="266798"/>
                </a:lnTo>
                <a:lnTo>
                  <a:pt x="3920" y="261788"/>
                </a:lnTo>
                <a:cubicBezTo>
                  <a:pt x="-15941" y="176640"/>
                  <a:pt x="36978" y="91512"/>
                  <a:pt x="122124" y="71640"/>
                </a:cubicBezTo>
                <a:lnTo>
                  <a:pt x="122133" y="71637"/>
                </a:lnTo>
                <a:lnTo>
                  <a:pt x="181680" y="-137"/>
                </a:lnTo>
                <a:lnTo>
                  <a:pt x="329487" y="23265"/>
                </a:lnTo>
                <a:lnTo>
                  <a:pt x="364065" y="15198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73EF7C0-BD3F-9FAF-D1A5-BD85664DB743}"/>
              </a:ext>
            </a:extLst>
          </p:cNvPr>
          <p:cNvSpPr/>
          <p:nvPr userDrawn="1"/>
        </p:nvSpPr>
        <p:spPr>
          <a:xfrm flipH="1">
            <a:off x="9913799" y="593469"/>
            <a:ext cx="1188901" cy="944365"/>
          </a:xfrm>
          <a:custGeom>
            <a:avLst/>
            <a:gdLst>
              <a:gd name="connsiteX0" fmla="*/ 18796 w 1081087"/>
              <a:gd name="connsiteY0" fmla="*/ 858589 h 858726"/>
              <a:gd name="connsiteX1" fmla="*/ 18796 w 1081087"/>
              <a:gd name="connsiteY1" fmla="*/ 107303 h 858726"/>
              <a:gd name="connsiteX2" fmla="*/ 107283 w 1081087"/>
              <a:gd name="connsiteY2" fmla="*/ 18913 h 858726"/>
              <a:gd name="connsiteX3" fmla="*/ 1080834 w 1081087"/>
              <a:gd name="connsiteY3" fmla="*/ 18913 h 858726"/>
              <a:gd name="connsiteX4" fmla="*/ 1080834 w 1081087"/>
              <a:gd name="connsiteY4" fmla="*/ -137 h 858726"/>
              <a:gd name="connsiteX5" fmla="*/ 107283 w 1081087"/>
              <a:gd name="connsiteY5" fmla="*/ -137 h 858726"/>
              <a:gd name="connsiteX6" fmla="*/ -254 w 1081087"/>
              <a:gd name="connsiteY6" fmla="*/ 107303 h 858726"/>
              <a:gd name="connsiteX7" fmla="*/ -254 w 1081087"/>
              <a:gd name="connsiteY7" fmla="*/ 858590 h 8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7" h="858726">
                <a:moveTo>
                  <a:pt x="18796" y="858589"/>
                </a:moveTo>
                <a:lnTo>
                  <a:pt x="18796" y="107303"/>
                </a:lnTo>
                <a:cubicBezTo>
                  <a:pt x="18879" y="58483"/>
                  <a:pt x="58463" y="18942"/>
                  <a:pt x="107283" y="18913"/>
                </a:cubicBezTo>
                <a:lnTo>
                  <a:pt x="1080834" y="18913"/>
                </a:lnTo>
                <a:lnTo>
                  <a:pt x="1080834" y="-137"/>
                </a:lnTo>
                <a:lnTo>
                  <a:pt x="107283" y="-137"/>
                </a:lnTo>
                <a:cubicBezTo>
                  <a:pt x="47946" y="-97"/>
                  <a:pt x="-161" y="47966"/>
                  <a:pt x="-254" y="107303"/>
                </a:cubicBezTo>
                <a:lnTo>
                  <a:pt x="-254" y="85859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A7C652F-7CE1-C499-BE11-89CAC6107803}"/>
              </a:ext>
            </a:extLst>
          </p:cNvPr>
          <p:cNvSpPr/>
          <p:nvPr userDrawn="1"/>
        </p:nvSpPr>
        <p:spPr>
          <a:xfrm flipH="1">
            <a:off x="9913797" y="2606275"/>
            <a:ext cx="1188903" cy="944365"/>
          </a:xfrm>
          <a:custGeom>
            <a:avLst/>
            <a:gdLst>
              <a:gd name="connsiteX0" fmla="*/ 86374 w 1081088"/>
              <a:gd name="connsiteY0" fmla="*/ 837047 h 858726"/>
              <a:gd name="connsiteX1" fmla="*/ 18797 w 1081088"/>
              <a:gd name="connsiteY1" fmla="*/ 751052 h 858726"/>
              <a:gd name="connsiteX2" fmla="*/ 18797 w 1081088"/>
              <a:gd name="connsiteY2" fmla="*/ -137 h 858726"/>
              <a:gd name="connsiteX3" fmla="*/ -254 w 1081088"/>
              <a:gd name="connsiteY3" fmla="*/ -137 h 858726"/>
              <a:gd name="connsiteX4" fmla="*/ -254 w 1081088"/>
              <a:gd name="connsiteY4" fmla="*/ 751052 h 858726"/>
              <a:gd name="connsiteX5" fmla="*/ 81858 w 1081088"/>
              <a:gd name="connsiteY5" fmla="*/ 855548 h 858726"/>
              <a:gd name="connsiteX6" fmla="*/ 105856 w 1081088"/>
              <a:gd name="connsiteY6" fmla="*/ 858590 h 858726"/>
              <a:gd name="connsiteX7" fmla="*/ 1080834 w 1081088"/>
              <a:gd name="connsiteY7" fmla="*/ 858590 h 858726"/>
              <a:gd name="connsiteX8" fmla="*/ 1080834 w 1081088"/>
              <a:gd name="connsiteY8" fmla="*/ 839540 h 858726"/>
              <a:gd name="connsiteX9" fmla="*/ 105973 w 1081088"/>
              <a:gd name="connsiteY9" fmla="*/ 839540 h 858726"/>
              <a:gd name="connsiteX10" fmla="*/ 86374 w 1081088"/>
              <a:gd name="connsiteY10" fmla="*/ 837047 h 8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1088" h="858726">
                <a:moveTo>
                  <a:pt x="86374" y="837047"/>
                </a:moveTo>
                <a:cubicBezTo>
                  <a:pt x="46644" y="827502"/>
                  <a:pt x="18677" y="791912"/>
                  <a:pt x="18797" y="751052"/>
                </a:cubicBezTo>
                <a:lnTo>
                  <a:pt x="18797" y="-137"/>
                </a:lnTo>
                <a:lnTo>
                  <a:pt x="-254" y="-137"/>
                </a:lnTo>
                <a:lnTo>
                  <a:pt x="-254" y="751052"/>
                </a:lnTo>
                <a:cubicBezTo>
                  <a:pt x="-402" y="800702"/>
                  <a:pt x="33581" y="843949"/>
                  <a:pt x="81858" y="855548"/>
                </a:cubicBezTo>
                <a:cubicBezTo>
                  <a:pt x="89715" y="857476"/>
                  <a:pt x="97767" y="858496"/>
                  <a:pt x="105856" y="858590"/>
                </a:cubicBezTo>
                <a:lnTo>
                  <a:pt x="1080834" y="858590"/>
                </a:lnTo>
                <a:lnTo>
                  <a:pt x="1080834" y="839540"/>
                </a:lnTo>
                <a:lnTo>
                  <a:pt x="105973" y="839540"/>
                </a:lnTo>
                <a:cubicBezTo>
                  <a:pt x="99366" y="839456"/>
                  <a:pt x="92791" y="838620"/>
                  <a:pt x="86374" y="83704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95C05615-FC81-A2CB-B682-3A3D35838F34}"/>
              </a:ext>
            </a:extLst>
          </p:cNvPr>
          <p:cNvSpPr/>
          <p:nvPr userDrawn="1"/>
        </p:nvSpPr>
        <p:spPr>
          <a:xfrm flipH="1">
            <a:off x="2335176" y="2606275"/>
            <a:ext cx="1188901" cy="944365"/>
          </a:xfrm>
          <a:custGeom>
            <a:avLst/>
            <a:gdLst>
              <a:gd name="connsiteX0" fmla="*/ 1061784 w 1081087"/>
              <a:gd name="connsiteY0" fmla="*/ -137 h 858726"/>
              <a:gd name="connsiteX1" fmla="*/ 1061784 w 1081087"/>
              <a:gd name="connsiteY1" fmla="*/ 751052 h 858726"/>
              <a:gd name="connsiteX2" fmla="*/ 973296 w 1081087"/>
              <a:gd name="connsiteY2" fmla="*/ 839540 h 858726"/>
              <a:gd name="connsiteX3" fmla="*/ -254 w 1081087"/>
              <a:gd name="connsiteY3" fmla="*/ 839540 h 858726"/>
              <a:gd name="connsiteX4" fmla="*/ -254 w 1081087"/>
              <a:gd name="connsiteY4" fmla="*/ 858590 h 858726"/>
              <a:gd name="connsiteX5" fmla="*/ 973296 w 1081087"/>
              <a:gd name="connsiteY5" fmla="*/ 858590 h 858726"/>
              <a:gd name="connsiteX6" fmla="*/ 1080833 w 1081087"/>
              <a:gd name="connsiteY6" fmla="*/ 751052 h 858726"/>
              <a:gd name="connsiteX7" fmla="*/ 1080834 w 1081087"/>
              <a:gd name="connsiteY7" fmla="*/ -137 h 8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7" h="858726">
                <a:moveTo>
                  <a:pt x="1061784" y="-137"/>
                </a:moveTo>
                <a:lnTo>
                  <a:pt x="1061784" y="751052"/>
                </a:lnTo>
                <a:cubicBezTo>
                  <a:pt x="1061727" y="799899"/>
                  <a:pt x="1022143" y="839483"/>
                  <a:pt x="973296" y="839540"/>
                </a:cubicBezTo>
                <a:lnTo>
                  <a:pt x="-254" y="839540"/>
                </a:lnTo>
                <a:lnTo>
                  <a:pt x="-254" y="858590"/>
                </a:lnTo>
                <a:lnTo>
                  <a:pt x="973296" y="858590"/>
                </a:lnTo>
                <a:cubicBezTo>
                  <a:pt x="1032660" y="858524"/>
                  <a:pt x="1080767" y="810416"/>
                  <a:pt x="1080833" y="751052"/>
                </a:cubicBezTo>
                <a:lnTo>
                  <a:pt x="1080834" y="-13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B641802-E4D3-065E-5759-E35FBDD5A1BB}"/>
              </a:ext>
            </a:extLst>
          </p:cNvPr>
          <p:cNvSpPr/>
          <p:nvPr userDrawn="1"/>
        </p:nvSpPr>
        <p:spPr>
          <a:xfrm flipH="1">
            <a:off x="2303751" y="593468"/>
            <a:ext cx="1188903" cy="944365"/>
          </a:xfrm>
          <a:custGeom>
            <a:avLst/>
            <a:gdLst>
              <a:gd name="connsiteX0" fmla="*/ 1014075 w 1081088"/>
              <a:gd name="connsiteY0" fmla="*/ 28899 h 858726"/>
              <a:gd name="connsiteX1" fmla="*/ 1028181 w 1081088"/>
              <a:gd name="connsiteY1" fmla="*/ 38117 h 858726"/>
              <a:gd name="connsiteX2" fmla="*/ 1061784 w 1081088"/>
              <a:gd name="connsiteY2" fmla="*/ 107303 h 858726"/>
              <a:gd name="connsiteX3" fmla="*/ 1061784 w 1081088"/>
              <a:gd name="connsiteY3" fmla="*/ 858590 h 858726"/>
              <a:gd name="connsiteX4" fmla="*/ 1080834 w 1081088"/>
              <a:gd name="connsiteY4" fmla="*/ 858590 h 858726"/>
              <a:gd name="connsiteX5" fmla="*/ 1080834 w 1081088"/>
              <a:gd name="connsiteY5" fmla="*/ 107303 h 858726"/>
              <a:gd name="connsiteX6" fmla="*/ 1040037 w 1081088"/>
              <a:gd name="connsiteY6" fmla="*/ 23206 h 858726"/>
              <a:gd name="connsiteX7" fmla="*/ 1022852 w 1081088"/>
              <a:gd name="connsiteY7" fmla="*/ 11993 h 858726"/>
              <a:gd name="connsiteX8" fmla="*/ 973296 w 1081088"/>
              <a:gd name="connsiteY8" fmla="*/ -136 h 858726"/>
              <a:gd name="connsiteX9" fmla="*/ -254 w 1081088"/>
              <a:gd name="connsiteY9" fmla="*/ -136 h 858726"/>
              <a:gd name="connsiteX10" fmla="*/ -254 w 1081088"/>
              <a:gd name="connsiteY10" fmla="*/ 18914 h 858726"/>
              <a:gd name="connsiteX11" fmla="*/ 973296 w 1081088"/>
              <a:gd name="connsiteY11" fmla="*/ 18914 h 858726"/>
              <a:gd name="connsiteX12" fmla="*/ 1014075 w 1081088"/>
              <a:gd name="connsiteY12" fmla="*/ 28899 h 8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1088" h="858726">
                <a:moveTo>
                  <a:pt x="1014075" y="28899"/>
                </a:moveTo>
                <a:cubicBezTo>
                  <a:pt x="1019073" y="31493"/>
                  <a:pt x="1023799" y="34581"/>
                  <a:pt x="1028181" y="38117"/>
                </a:cubicBezTo>
                <a:cubicBezTo>
                  <a:pt x="1049463" y="54754"/>
                  <a:pt x="1061865" y="80290"/>
                  <a:pt x="1061784" y="107303"/>
                </a:cubicBezTo>
                <a:lnTo>
                  <a:pt x="1061784" y="858590"/>
                </a:lnTo>
                <a:lnTo>
                  <a:pt x="1080834" y="858590"/>
                </a:lnTo>
                <a:lnTo>
                  <a:pt x="1080834" y="107303"/>
                </a:lnTo>
                <a:cubicBezTo>
                  <a:pt x="1080943" y="74477"/>
                  <a:pt x="1065886" y="43440"/>
                  <a:pt x="1040037" y="23206"/>
                </a:cubicBezTo>
                <a:cubicBezTo>
                  <a:pt x="1034696" y="18906"/>
                  <a:pt x="1028939" y="15149"/>
                  <a:pt x="1022852" y="11993"/>
                </a:cubicBezTo>
                <a:cubicBezTo>
                  <a:pt x="1007565" y="3981"/>
                  <a:pt x="990555" y="-182"/>
                  <a:pt x="973296" y="-136"/>
                </a:cubicBezTo>
                <a:lnTo>
                  <a:pt x="-254" y="-136"/>
                </a:lnTo>
                <a:lnTo>
                  <a:pt x="-254" y="18914"/>
                </a:lnTo>
                <a:lnTo>
                  <a:pt x="973296" y="18914"/>
                </a:lnTo>
                <a:cubicBezTo>
                  <a:pt x="987499" y="18876"/>
                  <a:pt x="1001496" y="22304"/>
                  <a:pt x="1014075" y="2889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6453E7E-73BC-101D-E5C3-75E67626B5B6}"/>
              </a:ext>
            </a:extLst>
          </p:cNvPr>
          <p:cNvSpPr/>
          <p:nvPr userDrawn="1"/>
        </p:nvSpPr>
        <p:spPr>
          <a:xfrm flipH="1">
            <a:off x="297430" y="3651721"/>
            <a:ext cx="1171462" cy="2428405"/>
          </a:xfrm>
          <a:custGeom>
            <a:avLst/>
            <a:gdLst>
              <a:gd name="connsiteX0" fmla="*/ 914949 w 1065229"/>
              <a:gd name="connsiteY0" fmla="*/ -137 h 2208187"/>
              <a:gd name="connsiteX1" fmla="*/ 91971 w 1065229"/>
              <a:gd name="connsiteY1" fmla="*/ 41113 h 2208187"/>
              <a:gd name="connsiteX2" fmla="*/ 34821 w 1065229"/>
              <a:gd name="connsiteY2" fmla="*/ 317338 h 2208187"/>
              <a:gd name="connsiteX3" fmla="*/ 34821 w 1065229"/>
              <a:gd name="connsiteY3" fmla="*/ 563374 h 2208187"/>
              <a:gd name="connsiteX4" fmla="*/ -254 w 1065229"/>
              <a:gd name="connsiteY4" fmla="*/ 1479463 h 2208187"/>
              <a:gd name="connsiteX5" fmla="*/ 244371 w 1065229"/>
              <a:gd name="connsiteY5" fmla="*/ 2193763 h 2208187"/>
              <a:gd name="connsiteX6" fmla="*/ 440496 w 1065229"/>
              <a:gd name="connsiteY6" fmla="*/ 2193763 h 2208187"/>
              <a:gd name="connsiteX7" fmla="*/ 420584 w 1065229"/>
              <a:gd name="connsiteY7" fmla="*/ 2103276 h 2208187"/>
              <a:gd name="connsiteX8" fmla="*/ 420584 w 1065229"/>
              <a:gd name="connsiteY8" fmla="*/ 2103276 h 2208187"/>
              <a:gd name="connsiteX9" fmla="*/ 423829 w 1065229"/>
              <a:gd name="connsiteY9" fmla="*/ 1998278 h 2208187"/>
              <a:gd name="connsiteX10" fmla="*/ 408097 w 1065229"/>
              <a:gd name="connsiteY10" fmla="*/ 1973125 h 2208187"/>
              <a:gd name="connsiteX11" fmla="*/ 382484 w 1065229"/>
              <a:gd name="connsiteY11" fmla="*/ 1865151 h 2208187"/>
              <a:gd name="connsiteX12" fmla="*/ 325334 w 1065229"/>
              <a:gd name="connsiteY12" fmla="*/ 1465101 h 2208187"/>
              <a:gd name="connsiteX13" fmla="*/ 570096 w 1065229"/>
              <a:gd name="connsiteY13" fmla="*/ 563374 h 2208187"/>
              <a:gd name="connsiteX14" fmla="*/ 601559 w 1065229"/>
              <a:gd name="connsiteY14" fmla="*/ 2208051 h 2208187"/>
              <a:gd name="connsiteX15" fmla="*/ 814621 w 1065229"/>
              <a:gd name="connsiteY15" fmla="*/ 2208051 h 2208187"/>
              <a:gd name="connsiteX16" fmla="*/ 845872 w 1065229"/>
              <a:gd name="connsiteY16" fmla="*/ 2172359 h 2208187"/>
              <a:gd name="connsiteX17" fmla="*/ 855321 w 1065229"/>
              <a:gd name="connsiteY17" fmla="*/ 2026944 h 2208187"/>
              <a:gd name="connsiteX18" fmla="*/ 855321 w 1065229"/>
              <a:gd name="connsiteY18" fmla="*/ 2026945 h 2208187"/>
              <a:gd name="connsiteX19" fmla="*/ 855321 w 1065229"/>
              <a:gd name="connsiteY19" fmla="*/ 1987064 h 2208187"/>
              <a:gd name="connsiteX20" fmla="*/ 830159 w 1065229"/>
              <a:gd name="connsiteY20" fmla="*/ 1846101 h 2208187"/>
              <a:gd name="connsiteX21" fmla="*/ 1064976 w 1065229"/>
              <a:gd name="connsiteY21" fmla="*/ 96276 h 2208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65229" h="2208187">
                <a:moveTo>
                  <a:pt x="914949" y="-137"/>
                </a:moveTo>
                <a:lnTo>
                  <a:pt x="91971" y="41113"/>
                </a:lnTo>
                <a:lnTo>
                  <a:pt x="34821" y="317338"/>
                </a:lnTo>
                <a:lnTo>
                  <a:pt x="34821" y="563374"/>
                </a:lnTo>
                <a:lnTo>
                  <a:pt x="-254" y="1479463"/>
                </a:lnTo>
                <a:lnTo>
                  <a:pt x="244371" y="2193763"/>
                </a:lnTo>
                <a:lnTo>
                  <a:pt x="440496" y="2193763"/>
                </a:lnTo>
                <a:lnTo>
                  <a:pt x="420584" y="2103276"/>
                </a:lnTo>
                <a:lnTo>
                  <a:pt x="420584" y="2103276"/>
                </a:lnTo>
                <a:cubicBezTo>
                  <a:pt x="442831" y="2072164"/>
                  <a:pt x="444112" y="2030705"/>
                  <a:pt x="423829" y="1998278"/>
                </a:cubicBezTo>
                <a:lnTo>
                  <a:pt x="408097" y="1973125"/>
                </a:lnTo>
                <a:lnTo>
                  <a:pt x="382484" y="1865151"/>
                </a:lnTo>
                <a:lnTo>
                  <a:pt x="325334" y="1465101"/>
                </a:lnTo>
                <a:lnTo>
                  <a:pt x="570096" y="563374"/>
                </a:lnTo>
                <a:lnTo>
                  <a:pt x="601559" y="2208051"/>
                </a:lnTo>
                <a:lnTo>
                  <a:pt x="814621" y="2208051"/>
                </a:lnTo>
                <a:lnTo>
                  <a:pt x="845872" y="2172359"/>
                </a:lnTo>
                <a:cubicBezTo>
                  <a:pt x="881553" y="2131606"/>
                  <a:pt x="885429" y="2071972"/>
                  <a:pt x="855321" y="2026944"/>
                </a:cubicBezTo>
                <a:lnTo>
                  <a:pt x="855321" y="2026945"/>
                </a:lnTo>
                <a:lnTo>
                  <a:pt x="855321" y="1987064"/>
                </a:lnTo>
                <a:lnTo>
                  <a:pt x="830159" y="1846101"/>
                </a:lnTo>
                <a:lnTo>
                  <a:pt x="1064976" y="96276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5897FFC-F0E7-0486-C110-FD364C2EABB2}"/>
              </a:ext>
            </a:extLst>
          </p:cNvPr>
          <p:cNvSpPr/>
          <p:nvPr userDrawn="1"/>
        </p:nvSpPr>
        <p:spPr>
          <a:xfrm flipH="1">
            <a:off x="298919" y="1765964"/>
            <a:ext cx="1226118" cy="2243927"/>
          </a:xfrm>
          <a:custGeom>
            <a:avLst/>
            <a:gdLst>
              <a:gd name="connsiteX0" fmla="*/ 610411 w 1114929"/>
              <a:gd name="connsiteY0" fmla="*/ -137 h 2040439"/>
              <a:gd name="connsiteX1" fmla="*/ 341953 w 1114929"/>
              <a:gd name="connsiteY1" fmla="*/ 13612 h 2040439"/>
              <a:gd name="connsiteX2" fmla="*/ 311455 w 1114929"/>
              <a:gd name="connsiteY2" fmla="*/ 140851 h 2040439"/>
              <a:gd name="connsiteX3" fmla="*/ 116502 w 1114929"/>
              <a:gd name="connsiteY3" fmla="*/ 290051 h 2040439"/>
              <a:gd name="connsiteX4" fmla="*/ 5344 w 1114929"/>
              <a:gd name="connsiteY4" fmla="*/ 583818 h 2040439"/>
              <a:gd name="connsiteX5" fmla="*/ 113408 w 1114929"/>
              <a:gd name="connsiteY5" fmla="*/ 1133568 h 2040439"/>
              <a:gd name="connsiteX6" fmla="*/ 106380 w 1114929"/>
              <a:gd name="connsiteY6" fmla="*/ 1477649 h 2040439"/>
              <a:gd name="connsiteX7" fmla="*/ 121974 w 1114929"/>
              <a:gd name="connsiteY7" fmla="*/ 1618548 h 2040439"/>
              <a:gd name="connsiteX8" fmla="*/ 120795 w 1114929"/>
              <a:gd name="connsiteY8" fmla="*/ 1639879 h 2040439"/>
              <a:gd name="connsiteX9" fmla="*/ 96923 w 1114929"/>
              <a:gd name="connsiteY9" fmla="*/ 1659418 h 2040439"/>
              <a:gd name="connsiteX10" fmla="*/ 72851 w 1114929"/>
              <a:gd name="connsiteY10" fmla="*/ 1772343 h 2040439"/>
              <a:gd name="connsiteX11" fmla="*/ 72851 w 1114929"/>
              <a:gd name="connsiteY11" fmla="*/ 1772343 h 2040439"/>
              <a:gd name="connsiteX12" fmla="*/ 125430 w 1114929"/>
              <a:gd name="connsiteY12" fmla="*/ 2039624 h 2040439"/>
              <a:gd name="connsiteX13" fmla="*/ 563580 w 1114929"/>
              <a:gd name="connsiteY13" fmla="*/ 1944374 h 2040439"/>
              <a:gd name="connsiteX14" fmla="*/ 916005 w 1114929"/>
              <a:gd name="connsiteY14" fmla="*/ 1944374 h 2040439"/>
              <a:gd name="connsiteX15" fmla="*/ 1112551 w 1114929"/>
              <a:gd name="connsiteY15" fmla="*/ 1818257 h 2040439"/>
              <a:gd name="connsiteX16" fmla="*/ 1035181 w 1114929"/>
              <a:gd name="connsiteY16" fmla="*/ 1574976 h 2040439"/>
              <a:gd name="connsiteX17" fmla="*/ 995513 w 1114929"/>
              <a:gd name="connsiteY17" fmla="*/ 1008149 h 2040439"/>
              <a:gd name="connsiteX18" fmla="*/ 1075426 w 1114929"/>
              <a:gd name="connsiteY18" fmla="*/ 549928 h 2040439"/>
              <a:gd name="connsiteX19" fmla="*/ 909271 w 1114929"/>
              <a:gd name="connsiteY19" fmla="*/ 224867 h 2040439"/>
              <a:gd name="connsiteX20" fmla="*/ 653422 w 1114929"/>
              <a:gd name="connsiteY20" fmla="*/ 100304 h 204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14929" h="2040439">
                <a:moveTo>
                  <a:pt x="610411" y="-137"/>
                </a:moveTo>
                <a:lnTo>
                  <a:pt x="341953" y="13612"/>
                </a:lnTo>
                <a:lnTo>
                  <a:pt x="311455" y="140851"/>
                </a:lnTo>
                <a:lnTo>
                  <a:pt x="116502" y="290051"/>
                </a:lnTo>
                <a:cubicBezTo>
                  <a:pt x="26591" y="358860"/>
                  <a:pt x="-16493" y="472724"/>
                  <a:pt x="5344" y="583818"/>
                </a:cubicBezTo>
                <a:lnTo>
                  <a:pt x="113408" y="1133568"/>
                </a:lnTo>
                <a:lnTo>
                  <a:pt x="106380" y="1477649"/>
                </a:lnTo>
                <a:lnTo>
                  <a:pt x="121974" y="1618548"/>
                </a:lnTo>
                <a:lnTo>
                  <a:pt x="120795" y="1639879"/>
                </a:lnTo>
                <a:lnTo>
                  <a:pt x="96923" y="1659418"/>
                </a:lnTo>
                <a:cubicBezTo>
                  <a:pt x="63473" y="1686796"/>
                  <a:pt x="53475" y="1733704"/>
                  <a:pt x="72851" y="1772343"/>
                </a:cubicBezTo>
                <a:lnTo>
                  <a:pt x="72851" y="1772343"/>
                </a:lnTo>
                <a:cubicBezTo>
                  <a:pt x="72851" y="1772343"/>
                  <a:pt x="-44790" y="2026687"/>
                  <a:pt x="125430" y="2039624"/>
                </a:cubicBezTo>
                <a:cubicBezTo>
                  <a:pt x="295650" y="2052561"/>
                  <a:pt x="400938" y="1875562"/>
                  <a:pt x="563580" y="1944374"/>
                </a:cubicBezTo>
                <a:cubicBezTo>
                  <a:pt x="726222" y="2013187"/>
                  <a:pt x="871419" y="2021249"/>
                  <a:pt x="916005" y="1944374"/>
                </a:cubicBezTo>
                <a:cubicBezTo>
                  <a:pt x="960592" y="1867499"/>
                  <a:pt x="1096238" y="1885416"/>
                  <a:pt x="1112551" y="1818257"/>
                </a:cubicBezTo>
                <a:cubicBezTo>
                  <a:pt x="1128863" y="1751098"/>
                  <a:pt x="1046275" y="1675079"/>
                  <a:pt x="1035181" y="1574976"/>
                </a:cubicBezTo>
                <a:cubicBezTo>
                  <a:pt x="1024088" y="1474874"/>
                  <a:pt x="995513" y="1008149"/>
                  <a:pt x="995513" y="1008149"/>
                </a:cubicBezTo>
                <a:lnTo>
                  <a:pt x="1075426" y="549928"/>
                </a:lnTo>
                <a:cubicBezTo>
                  <a:pt x="1098669" y="416655"/>
                  <a:pt x="1030907" y="284086"/>
                  <a:pt x="909271" y="224867"/>
                </a:cubicBezTo>
                <a:lnTo>
                  <a:pt x="653422" y="10030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BF021BD-13F9-B26F-CA65-4D79E5FA971F}"/>
              </a:ext>
            </a:extLst>
          </p:cNvPr>
          <p:cNvSpPr/>
          <p:nvPr userDrawn="1"/>
        </p:nvSpPr>
        <p:spPr>
          <a:xfrm flipH="1">
            <a:off x="1762581" y="3072125"/>
            <a:ext cx="638531" cy="419530"/>
          </a:xfrm>
          <a:custGeom>
            <a:avLst/>
            <a:gdLst>
              <a:gd name="connsiteX0" fmla="*/ 8913 w 580626"/>
              <a:gd name="connsiteY0" fmla="*/ 246813 h 381485"/>
              <a:gd name="connsiteX1" fmla="*/ 137353 w 580626"/>
              <a:gd name="connsiteY1" fmla="*/ 197711 h 381485"/>
              <a:gd name="connsiteX2" fmla="*/ 151036 w 580626"/>
              <a:gd name="connsiteY2" fmla="*/ 205276 h 381485"/>
              <a:gd name="connsiteX3" fmla="*/ 426892 w 580626"/>
              <a:gd name="connsiteY3" fmla="*/ -137 h 381485"/>
              <a:gd name="connsiteX4" fmla="*/ 580372 w 580626"/>
              <a:gd name="connsiteY4" fmla="*/ 103166 h 381485"/>
              <a:gd name="connsiteX5" fmla="*/ 172061 w 580626"/>
              <a:gd name="connsiteY5" fmla="*/ 343700 h 381485"/>
              <a:gd name="connsiteX6" fmla="*/ 55741 w 580626"/>
              <a:gd name="connsiteY6" fmla="*/ 373293 h 381485"/>
              <a:gd name="connsiteX7" fmla="*/ 7834 w 580626"/>
              <a:gd name="connsiteY7" fmla="*/ 249161 h 381485"/>
              <a:gd name="connsiteX8" fmla="*/ 8913 w 580626"/>
              <a:gd name="connsiteY8" fmla="*/ 246813 h 38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626" h="381485">
                <a:moveTo>
                  <a:pt x="8913" y="246813"/>
                </a:moveTo>
                <a:cubicBezTo>
                  <a:pt x="31363" y="198362"/>
                  <a:pt x="88307" y="176592"/>
                  <a:pt x="137353" y="197711"/>
                </a:cubicBezTo>
                <a:cubicBezTo>
                  <a:pt x="142115" y="199851"/>
                  <a:pt x="146692" y="202381"/>
                  <a:pt x="151036" y="205276"/>
                </a:cubicBezTo>
                <a:lnTo>
                  <a:pt x="426892" y="-137"/>
                </a:lnTo>
                <a:lnTo>
                  <a:pt x="580372" y="103166"/>
                </a:lnTo>
                <a:lnTo>
                  <a:pt x="172061" y="343700"/>
                </a:lnTo>
                <a:cubicBezTo>
                  <a:pt x="144506" y="378834"/>
                  <a:pt x="96735" y="390987"/>
                  <a:pt x="55741" y="373293"/>
                </a:cubicBezTo>
                <a:cubicBezTo>
                  <a:pt x="8234" y="352244"/>
                  <a:pt x="-13214" y="296668"/>
                  <a:pt x="7834" y="249161"/>
                </a:cubicBezTo>
                <a:cubicBezTo>
                  <a:pt x="8183" y="248374"/>
                  <a:pt x="8543" y="247591"/>
                  <a:pt x="8913" y="246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ECE7E79-5A31-4699-FAD3-82284C5EF564}"/>
              </a:ext>
            </a:extLst>
          </p:cNvPr>
          <p:cNvSpPr/>
          <p:nvPr userDrawn="1"/>
        </p:nvSpPr>
        <p:spPr>
          <a:xfrm flipH="1">
            <a:off x="1334130" y="2152368"/>
            <a:ext cx="775458" cy="1312083"/>
          </a:xfrm>
          <a:custGeom>
            <a:avLst/>
            <a:gdLst>
              <a:gd name="connsiteX0" fmla="*/ 600928 w 705136"/>
              <a:gd name="connsiteY0" fmla="*/ -137 h 1193098"/>
              <a:gd name="connsiteX1" fmla="*/ 104867 w 705136"/>
              <a:gd name="connsiteY1" fmla="*/ 842488 h 1193098"/>
              <a:gd name="connsiteX2" fmla="*/ -254 w 705136"/>
              <a:gd name="connsiteY2" fmla="*/ 924593 h 1193098"/>
              <a:gd name="connsiteX3" fmla="*/ 9271 w 705136"/>
              <a:gd name="connsiteY3" fmla="*/ 1192961 h 1193098"/>
              <a:gd name="connsiteX4" fmla="*/ 244172 w 705136"/>
              <a:gd name="connsiteY4" fmla="*/ 1063338 h 1193098"/>
              <a:gd name="connsiteX5" fmla="*/ 704596 w 705136"/>
              <a:gd name="connsiteY5" fmla="*/ 554786 h 1193098"/>
              <a:gd name="connsiteX6" fmla="*/ 600928 w 705136"/>
              <a:gd name="connsiteY6" fmla="*/ -137 h 119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5136" h="1193098">
                <a:moveTo>
                  <a:pt x="600928" y="-137"/>
                </a:moveTo>
                <a:cubicBezTo>
                  <a:pt x="600928" y="-137"/>
                  <a:pt x="243342" y="650982"/>
                  <a:pt x="104867" y="842488"/>
                </a:cubicBezTo>
                <a:lnTo>
                  <a:pt x="-254" y="924593"/>
                </a:lnTo>
                <a:lnTo>
                  <a:pt x="9271" y="1192961"/>
                </a:lnTo>
                <a:lnTo>
                  <a:pt x="244172" y="1063338"/>
                </a:lnTo>
                <a:cubicBezTo>
                  <a:pt x="244172" y="1063338"/>
                  <a:pt x="718187" y="704284"/>
                  <a:pt x="704596" y="554786"/>
                </a:cubicBezTo>
                <a:cubicBezTo>
                  <a:pt x="691005" y="405288"/>
                  <a:pt x="600928" y="-137"/>
                  <a:pt x="600928" y="-13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9767ABA1-DCEE-9581-87F6-53E022717008}"/>
              </a:ext>
            </a:extLst>
          </p:cNvPr>
          <p:cNvSpPr/>
          <p:nvPr userDrawn="1"/>
        </p:nvSpPr>
        <p:spPr>
          <a:xfrm flipH="1">
            <a:off x="747175" y="1184394"/>
            <a:ext cx="557929" cy="557929"/>
          </a:xfrm>
          <a:custGeom>
            <a:avLst/>
            <a:gdLst>
              <a:gd name="connsiteX0" fmla="*/ 507335 w 507334"/>
              <a:gd name="connsiteY0" fmla="*/ 253667 h 507334"/>
              <a:gd name="connsiteX1" fmla="*/ 253668 w 507334"/>
              <a:gd name="connsiteY1" fmla="*/ 507334 h 507334"/>
              <a:gd name="connsiteX2" fmla="*/ 1 w 507334"/>
              <a:gd name="connsiteY2" fmla="*/ 253667 h 507334"/>
              <a:gd name="connsiteX3" fmla="*/ 253668 w 507334"/>
              <a:gd name="connsiteY3" fmla="*/ 0 h 507334"/>
              <a:gd name="connsiteX4" fmla="*/ 507335 w 507334"/>
              <a:gd name="connsiteY4" fmla="*/ 253667 h 50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334" h="507334">
                <a:moveTo>
                  <a:pt x="507335" y="253667"/>
                </a:moveTo>
                <a:cubicBezTo>
                  <a:pt x="507335" y="393764"/>
                  <a:pt x="393764" y="507334"/>
                  <a:pt x="253668" y="507334"/>
                </a:cubicBezTo>
                <a:cubicBezTo>
                  <a:pt x="113571" y="507334"/>
                  <a:pt x="1" y="393764"/>
                  <a:pt x="1" y="253667"/>
                </a:cubicBezTo>
                <a:cubicBezTo>
                  <a:pt x="1" y="113571"/>
                  <a:pt x="113572" y="0"/>
                  <a:pt x="253668" y="0"/>
                </a:cubicBezTo>
                <a:cubicBezTo>
                  <a:pt x="393764" y="0"/>
                  <a:pt x="507335" y="113571"/>
                  <a:pt x="507335" y="25366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EEB52EC1-5238-73C5-F0CE-ED84A5F6BA30}"/>
              </a:ext>
            </a:extLst>
          </p:cNvPr>
          <p:cNvSpPr/>
          <p:nvPr userDrawn="1"/>
        </p:nvSpPr>
        <p:spPr>
          <a:xfrm flipH="1">
            <a:off x="712943" y="1092960"/>
            <a:ext cx="662239" cy="626497"/>
          </a:xfrm>
          <a:custGeom>
            <a:avLst/>
            <a:gdLst>
              <a:gd name="connsiteX0" fmla="*/ 415152 w 602184"/>
              <a:gd name="connsiteY0" fmla="*/ 569548 h 569684"/>
              <a:gd name="connsiteX1" fmla="*/ 262953 w 602184"/>
              <a:gd name="connsiteY1" fmla="*/ 545544 h 569684"/>
              <a:gd name="connsiteX2" fmla="*/ 201218 w 602184"/>
              <a:gd name="connsiteY2" fmla="*/ 521303 h 569684"/>
              <a:gd name="connsiteX3" fmla="*/ 203934 w 602184"/>
              <a:gd name="connsiteY3" fmla="*/ 473683 h 569684"/>
              <a:gd name="connsiteX4" fmla="*/ 226358 w 602184"/>
              <a:gd name="connsiteY4" fmla="*/ 429570 h 569684"/>
              <a:gd name="connsiteX5" fmla="*/ 177948 w 602184"/>
              <a:gd name="connsiteY5" fmla="*/ 331954 h 569684"/>
              <a:gd name="connsiteX6" fmla="*/ 150019 w 602184"/>
              <a:gd name="connsiteY6" fmla="*/ 327992 h 569684"/>
              <a:gd name="connsiteX7" fmla="*/ 84972 w 602184"/>
              <a:gd name="connsiteY7" fmla="*/ 341270 h 569684"/>
              <a:gd name="connsiteX8" fmla="*/ 1632 w 602184"/>
              <a:gd name="connsiteY8" fmla="*/ 216831 h 569684"/>
              <a:gd name="connsiteX9" fmla="*/ 46828 w 602184"/>
              <a:gd name="connsiteY9" fmla="*/ 141399 h 569684"/>
              <a:gd name="connsiteX10" fmla="*/ 40650 w 602184"/>
              <a:gd name="connsiteY10" fmla="*/ 83883 h 569684"/>
              <a:gd name="connsiteX11" fmla="*/ 98393 w 602184"/>
              <a:gd name="connsiteY11" fmla="*/ 94410 h 569684"/>
              <a:gd name="connsiteX12" fmla="*/ 423950 w 602184"/>
              <a:gd name="connsiteY12" fmla="*/ 32818 h 569684"/>
              <a:gd name="connsiteX13" fmla="*/ 506660 w 602184"/>
              <a:gd name="connsiteY13" fmla="*/ 77577 h 569684"/>
              <a:gd name="connsiteX14" fmla="*/ 587421 w 602184"/>
              <a:gd name="connsiteY14" fmla="*/ 153462 h 569684"/>
              <a:gd name="connsiteX15" fmla="*/ 601827 w 602184"/>
              <a:gd name="connsiteY15" fmla="*/ 233104 h 569684"/>
              <a:gd name="connsiteX16" fmla="*/ 480669 w 602184"/>
              <a:gd name="connsiteY16" fmla="*/ 551538 h 56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2184" h="569684">
                <a:moveTo>
                  <a:pt x="415152" y="569548"/>
                </a:moveTo>
                <a:cubicBezTo>
                  <a:pt x="342358" y="567159"/>
                  <a:pt x="335746" y="547932"/>
                  <a:pt x="262953" y="545544"/>
                </a:cubicBezTo>
                <a:cubicBezTo>
                  <a:pt x="239775" y="544783"/>
                  <a:pt x="212424" y="541607"/>
                  <a:pt x="201218" y="521303"/>
                </a:cubicBezTo>
                <a:cubicBezTo>
                  <a:pt x="193237" y="506842"/>
                  <a:pt x="196910" y="488632"/>
                  <a:pt x="203934" y="473683"/>
                </a:cubicBezTo>
                <a:cubicBezTo>
                  <a:pt x="212240" y="459416"/>
                  <a:pt x="219727" y="444688"/>
                  <a:pt x="226358" y="429570"/>
                </a:cubicBezTo>
                <a:cubicBezTo>
                  <a:pt x="239946" y="389246"/>
                  <a:pt x="218272" y="345542"/>
                  <a:pt x="177948" y="331954"/>
                </a:cubicBezTo>
                <a:cubicBezTo>
                  <a:pt x="168961" y="328926"/>
                  <a:pt x="159493" y="327583"/>
                  <a:pt x="150019" y="327992"/>
                </a:cubicBezTo>
                <a:cubicBezTo>
                  <a:pt x="127867" y="328950"/>
                  <a:pt x="107063" y="339367"/>
                  <a:pt x="84972" y="341270"/>
                </a:cubicBezTo>
                <a:cubicBezTo>
                  <a:pt x="54676" y="343881"/>
                  <a:pt x="-12316" y="243851"/>
                  <a:pt x="1632" y="216831"/>
                </a:cubicBezTo>
                <a:cubicBezTo>
                  <a:pt x="15210" y="190529"/>
                  <a:pt x="42534" y="170685"/>
                  <a:pt x="46828" y="141399"/>
                </a:cubicBezTo>
                <a:cubicBezTo>
                  <a:pt x="49637" y="122244"/>
                  <a:pt x="41730" y="103212"/>
                  <a:pt x="40650" y="83883"/>
                </a:cubicBezTo>
                <a:cubicBezTo>
                  <a:pt x="39048" y="55223"/>
                  <a:pt x="111699" y="119845"/>
                  <a:pt x="98393" y="94410"/>
                </a:cubicBezTo>
                <a:cubicBezTo>
                  <a:pt x="65755" y="32016"/>
                  <a:pt x="373315" y="-45336"/>
                  <a:pt x="423950" y="32818"/>
                </a:cubicBezTo>
                <a:cubicBezTo>
                  <a:pt x="442874" y="62027"/>
                  <a:pt x="476600" y="60035"/>
                  <a:pt x="506660" y="77577"/>
                </a:cubicBezTo>
                <a:cubicBezTo>
                  <a:pt x="526362" y="89074"/>
                  <a:pt x="576111" y="128739"/>
                  <a:pt x="587421" y="153462"/>
                </a:cubicBezTo>
                <a:cubicBezTo>
                  <a:pt x="597813" y="178688"/>
                  <a:pt x="602723" y="205836"/>
                  <a:pt x="601827" y="233104"/>
                </a:cubicBezTo>
                <a:cubicBezTo>
                  <a:pt x="602282" y="359923"/>
                  <a:pt x="582961" y="476576"/>
                  <a:pt x="480669" y="551538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4FF57AD-3E54-4536-DCDB-CD1C9C2385E6}"/>
              </a:ext>
            </a:extLst>
          </p:cNvPr>
          <p:cNvSpPr/>
          <p:nvPr userDrawn="1"/>
        </p:nvSpPr>
        <p:spPr>
          <a:xfrm>
            <a:off x="9020629" y="4238463"/>
            <a:ext cx="2335832" cy="488363"/>
          </a:xfrm>
          <a:prstGeom prst="roundRect">
            <a:avLst>
              <a:gd name="adj" fmla="val 133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D67E181-1679-4E10-88B5-91C1B19F5A4D}"/>
              </a:ext>
            </a:extLst>
          </p:cNvPr>
          <p:cNvSpPr/>
          <p:nvPr userDrawn="1"/>
        </p:nvSpPr>
        <p:spPr>
          <a:xfrm>
            <a:off x="10363199" y="6054903"/>
            <a:ext cx="993261" cy="4728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937EBD4-73D3-2BD3-3BAD-CDC613BF7E5F}"/>
              </a:ext>
            </a:extLst>
          </p:cNvPr>
          <p:cNvGrpSpPr/>
          <p:nvPr userDrawn="1"/>
        </p:nvGrpSpPr>
        <p:grpSpPr>
          <a:xfrm>
            <a:off x="10859829" y="6039399"/>
            <a:ext cx="496631" cy="488364"/>
            <a:chOff x="5528153" y="3974336"/>
            <a:chExt cx="498420" cy="498420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D972460-CD9C-0DF7-BB2B-9CC2EF824EEF}"/>
                </a:ext>
              </a:extLst>
            </p:cNvPr>
            <p:cNvSpPr/>
            <p:nvPr/>
          </p:nvSpPr>
          <p:spPr>
            <a:xfrm>
              <a:off x="5528153" y="3974336"/>
              <a:ext cx="498420" cy="498420"/>
            </a:xfrm>
            <a:custGeom>
              <a:avLst/>
              <a:gdLst>
                <a:gd name="connsiteX0" fmla="*/ 248956 w 498420"/>
                <a:gd name="connsiteY0" fmla="*/ 498284 h 498420"/>
                <a:gd name="connsiteX1" fmla="*/ -254 w 498420"/>
                <a:gd name="connsiteY1" fmla="*/ 249074 h 498420"/>
                <a:gd name="connsiteX2" fmla="*/ 248956 w 498420"/>
                <a:gd name="connsiteY2" fmla="*/ -137 h 498420"/>
                <a:gd name="connsiteX3" fmla="*/ 498167 w 498420"/>
                <a:gd name="connsiteY3" fmla="*/ 249074 h 498420"/>
                <a:gd name="connsiteX4" fmla="*/ 248956 w 498420"/>
                <a:gd name="connsiteY4" fmla="*/ 498284 h 4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0" h="498420">
                  <a:moveTo>
                    <a:pt x="248956" y="498284"/>
                  </a:moveTo>
                  <a:cubicBezTo>
                    <a:pt x="111321" y="498284"/>
                    <a:pt x="-254" y="386709"/>
                    <a:pt x="-254" y="249074"/>
                  </a:cubicBezTo>
                  <a:cubicBezTo>
                    <a:pt x="-254" y="111438"/>
                    <a:pt x="111321" y="-137"/>
                    <a:pt x="248956" y="-137"/>
                  </a:cubicBezTo>
                  <a:cubicBezTo>
                    <a:pt x="386592" y="-137"/>
                    <a:pt x="498167" y="111438"/>
                    <a:pt x="498167" y="249074"/>
                  </a:cubicBezTo>
                  <a:cubicBezTo>
                    <a:pt x="498167" y="386709"/>
                    <a:pt x="386592" y="498284"/>
                    <a:pt x="248956" y="49828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9B73505-B4F3-482C-C50E-9448ED5BEF7C}"/>
                </a:ext>
              </a:extLst>
            </p:cNvPr>
            <p:cNvSpPr/>
            <p:nvPr/>
          </p:nvSpPr>
          <p:spPr>
            <a:xfrm>
              <a:off x="5654448" y="4099475"/>
              <a:ext cx="266625" cy="251424"/>
            </a:xfrm>
            <a:custGeom>
              <a:avLst/>
              <a:gdLst>
                <a:gd name="connsiteX0" fmla="*/ 262862 w 266625"/>
                <a:gd name="connsiteY0" fmla="*/ 112097 h 251424"/>
                <a:gd name="connsiteX1" fmla="*/ 192212 w 266625"/>
                <a:gd name="connsiteY1" fmla="*/ 8975 h 251424"/>
                <a:gd name="connsiteX2" fmla="*/ 163085 w 266625"/>
                <a:gd name="connsiteY2" fmla="*/ 3533 h 251424"/>
                <a:gd name="connsiteX3" fmla="*/ 157642 w 266625"/>
                <a:gd name="connsiteY3" fmla="*/ 32660 h 251424"/>
                <a:gd name="connsiteX4" fmla="*/ 203334 w 266625"/>
                <a:gd name="connsiteY4" fmla="*/ 99352 h 251424"/>
                <a:gd name="connsiteX5" fmla="*/ 24329 w 266625"/>
                <a:gd name="connsiteY5" fmla="*/ 99352 h 251424"/>
                <a:gd name="connsiteX6" fmla="*/ -254 w 266625"/>
                <a:gd name="connsiteY6" fmla="*/ 123935 h 251424"/>
                <a:gd name="connsiteX7" fmla="*/ 24329 w 266625"/>
                <a:gd name="connsiteY7" fmla="*/ 148518 h 251424"/>
                <a:gd name="connsiteX8" fmla="*/ 205582 w 266625"/>
                <a:gd name="connsiteY8" fmla="*/ 148518 h 251424"/>
                <a:gd name="connsiteX9" fmla="*/ 157642 w 266625"/>
                <a:gd name="connsiteY9" fmla="*/ 218491 h 251424"/>
                <a:gd name="connsiteX10" fmla="*/ 163085 w 266625"/>
                <a:gd name="connsiteY10" fmla="*/ 247618 h 251424"/>
                <a:gd name="connsiteX11" fmla="*/ 192212 w 266625"/>
                <a:gd name="connsiteY11" fmla="*/ 242176 h 251424"/>
                <a:gd name="connsiteX12" fmla="*/ 262862 w 266625"/>
                <a:gd name="connsiteY12" fmla="*/ 139055 h 251424"/>
                <a:gd name="connsiteX13" fmla="*/ 262862 w 266625"/>
                <a:gd name="connsiteY13" fmla="*/ 112097 h 25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625" h="251424">
                  <a:moveTo>
                    <a:pt x="262862" y="112097"/>
                  </a:moveTo>
                  <a:lnTo>
                    <a:pt x="192212" y="8975"/>
                  </a:lnTo>
                  <a:cubicBezTo>
                    <a:pt x="185672" y="-571"/>
                    <a:pt x="172631" y="-3008"/>
                    <a:pt x="163085" y="3533"/>
                  </a:cubicBezTo>
                  <a:cubicBezTo>
                    <a:pt x="153538" y="10073"/>
                    <a:pt x="151102" y="23114"/>
                    <a:pt x="157642" y="32660"/>
                  </a:cubicBezTo>
                  <a:lnTo>
                    <a:pt x="203334" y="99352"/>
                  </a:lnTo>
                  <a:lnTo>
                    <a:pt x="24329" y="99352"/>
                  </a:lnTo>
                  <a:cubicBezTo>
                    <a:pt x="10752" y="99352"/>
                    <a:pt x="-254" y="110358"/>
                    <a:pt x="-254" y="123935"/>
                  </a:cubicBezTo>
                  <a:cubicBezTo>
                    <a:pt x="-254" y="137512"/>
                    <a:pt x="10752" y="148518"/>
                    <a:pt x="24329" y="148518"/>
                  </a:cubicBezTo>
                  <a:lnTo>
                    <a:pt x="205582" y="148518"/>
                  </a:lnTo>
                  <a:lnTo>
                    <a:pt x="157642" y="218491"/>
                  </a:lnTo>
                  <a:cubicBezTo>
                    <a:pt x="151102" y="228038"/>
                    <a:pt x="153538" y="241078"/>
                    <a:pt x="163085" y="247618"/>
                  </a:cubicBezTo>
                  <a:cubicBezTo>
                    <a:pt x="172631" y="254159"/>
                    <a:pt x="185672" y="251722"/>
                    <a:pt x="192212" y="242176"/>
                  </a:cubicBezTo>
                  <a:lnTo>
                    <a:pt x="262862" y="139055"/>
                  </a:lnTo>
                  <a:cubicBezTo>
                    <a:pt x="267541" y="130678"/>
                    <a:pt x="267541" y="120474"/>
                    <a:pt x="262862" y="1120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B3AF222-423C-7A32-7BB4-C0E570A2BDB6}"/>
              </a:ext>
            </a:extLst>
          </p:cNvPr>
          <p:cNvSpPr/>
          <p:nvPr userDrawn="1"/>
        </p:nvSpPr>
        <p:spPr>
          <a:xfrm>
            <a:off x="-3037" y="6507498"/>
            <a:ext cx="2692431" cy="22669"/>
          </a:xfrm>
          <a:custGeom>
            <a:avLst/>
            <a:gdLst>
              <a:gd name="connsiteX0" fmla="*/ 2692267 w 2692431"/>
              <a:gd name="connsiteY0" fmla="*/ 11210 h 22669"/>
              <a:gd name="connsiteX1" fmla="*/ 2681000 w 2692431"/>
              <a:gd name="connsiteY1" fmla="*/ 22545 h 22669"/>
              <a:gd name="connsiteX2" fmla="*/ 2680933 w 2692431"/>
              <a:gd name="connsiteY2" fmla="*/ 22545 h 22669"/>
              <a:gd name="connsiteX3" fmla="*/ 11170 w 2692431"/>
              <a:gd name="connsiteY3" fmla="*/ 22545 h 22669"/>
              <a:gd name="connsiteX4" fmla="*/ -164 w 2692431"/>
              <a:gd name="connsiteY4" fmla="*/ 11210 h 22669"/>
              <a:gd name="connsiteX5" fmla="*/ 11170 w 2692431"/>
              <a:gd name="connsiteY5" fmla="*/ -124 h 22669"/>
              <a:gd name="connsiteX6" fmla="*/ 2680933 w 2692431"/>
              <a:gd name="connsiteY6" fmla="*/ -124 h 22669"/>
              <a:gd name="connsiteX7" fmla="*/ 2692267 w 2692431"/>
              <a:gd name="connsiteY7" fmla="*/ 11144 h 22669"/>
              <a:gd name="connsiteX8" fmla="*/ 2692267 w 2692431"/>
              <a:gd name="connsiteY8" fmla="*/ 11210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431" h="22669">
                <a:moveTo>
                  <a:pt x="2692267" y="11210"/>
                </a:moveTo>
                <a:cubicBezTo>
                  <a:pt x="2692287" y="17449"/>
                  <a:pt x="2687238" y="22526"/>
                  <a:pt x="2681000" y="22545"/>
                </a:cubicBezTo>
                <a:cubicBezTo>
                  <a:pt x="2680980" y="22545"/>
                  <a:pt x="2680952" y="22545"/>
                  <a:pt x="2680933" y="22545"/>
                </a:cubicBezTo>
                <a:lnTo>
                  <a:pt x="11170" y="22545"/>
                </a:lnTo>
                <a:cubicBezTo>
                  <a:pt x="4912" y="22545"/>
                  <a:pt x="-164" y="17468"/>
                  <a:pt x="-164" y="11210"/>
                </a:cubicBezTo>
                <a:cubicBezTo>
                  <a:pt x="-164" y="4952"/>
                  <a:pt x="4912" y="-124"/>
                  <a:pt x="11170" y="-124"/>
                </a:cubicBezTo>
                <a:lnTo>
                  <a:pt x="2680933" y="-124"/>
                </a:lnTo>
                <a:cubicBezTo>
                  <a:pt x="2687172" y="-144"/>
                  <a:pt x="2692249" y="4905"/>
                  <a:pt x="2692267" y="11144"/>
                </a:cubicBezTo>
                <a:cubicBezTo>
                  <a:pt x="2692267" y="11163"/>
                  <a:pt x="2692267" y="11191"/>
                  <a:pt x="2692267" y="1121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1B94CA71-BAF2-0DCE-F9FC-3DCF81751276}"/>
              </a:ext>
            </a:extLst>
          </p:cNvPr>
          <p:cNvSpPr/>
          <p:nvPr userDrawn="1"/>
        </p:nvSpPr>
        <p:spPr>
          <a:xfrm>
            <a:off x="10092674" y="1008807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8E20F0BD-3B2C-EDB6-9049-76278CF1AF4A}"/>
              </a:ext>
            </a:extLst>
          </p:cNvPr>
          <p:cNvSpPr/>
          <p:nvPr userDrawn="1"/>
        </p:nvSpPr>
        <p:spPr>
          <a:xfrm>
            <a:off x="10452167" y="1008807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33C0479D-E0F7-B008-6DF0-DDD5F2EC59C0}"/>
              </a:ext>
            </a:extLst>
          </p:cNvPr>
          <p:cNvSpPr/>
          <p:nvPr userDrawn="1"/>
        </p:nvSpPr>
        <p:spPr>
          <a:xfrm>
            <a:off x="10811660" y="1008807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03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09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描述已自动生成">
            <a:extLst>
              <a:ext uri="{FF2B5EF4-FFF2-40B4-BE49-F238E27FC236}">
                <a16:creationId xmlns:a16="http://schemas.microsoft.com/office/drawing/2014/main" id="{E5CCEFA7-47D5-B900-1175-AB06FF0250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591AD8-5761-FC9C-69C8-19DE36756692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3ADEDC-FE00-0E10-27E5-C25D10729B44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微软雅黑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F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reepik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羽毛球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58315B-43D9-260E-12B2-E53EA204AF72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  <a:endParaRPr kumimoji="1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FC79D7-8C5F-5BA4-CDB0-10D9CA330624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73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64DD16D-8638-8C67-BEF0-A84AE89C8502}"/>
              </a:ext>
            </a:extLst>
          </p:cNvPr>
          <p:cNvSpPr/>
          <p:nvPr userDrawn="1"/>
        </p:nvSpPr>
        <p:spPr>
          <a:xfrm>
            <a:off x="562325" y="5566742"/>
            <a:ext cx="495442" cy="644194"/>
          </a:xfrm>
          <a:custGeom>
            <a:avLst/>
            <a:gdLst>
              <a:gd name="connsiteX0" fmla="*/ 0 w 495442"/>
              <a:gd name="connsiteY0" fmla="*/ 572548 h 644194"/>
              <a:gd name="connsiteX1" fmla="*/ 148438 w 495442"/>
              <a:gd name="connsiteY1" fmla="*/ 644195 h 644194"/>
              <a:gd name="connsiteX2" fmla="*/ 495443 w 495442"/>
              <a:gd name="connsiteY2" fmla="*/ 105746 h 644194"/>
              <a:gd name="connsiteX3" fmla="*/ 276358 w 495442"/>
              <a:gd name="connsiteY3" fmla="*/ 0 h 644194"/>
              <a:gd name="connsiteX4" fmla="*/ 0 w 495442"/>
              <a:gd name="connsiteY4" fmla="*/ 572548 h 64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442" h="644194">
                <a:moveTo>
                  <a:pt x="0" y="572548"/>
                </a:moveTo>
                <a:lnTo>
                  <a:pt x="148438" y="644195"/>
                </a:lnTo>
                <a:lnTo>
                  <a:pt x="495443" y="105746"/>
                </a:lnTo>
                <a:lnTo>
                  <a:pt x="276358" y="0"/>
                </a:lnTo>
                <a:lnTo>
                  <a:pt x="0" y="572548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A13B11D-3C3F-4E30-3B1E-339FEF8D17B5}"/>
              </a:ext>
            </a:extLst>
          </p:cNvPr>
          <p:cNvSpPr/>
          <p:nvPr userDrawn="1"/>
        </p:nvSpPr>
        <p:spPr>
          <a:xfrm>
            <a:off x="482344" y="6108172"/>
            <a:ext cx="478906" cy="403774"/>
          </a:xfrm>
          <a:custGeom>
            <a:avLst/>
            <a:gdLst>
              <a:gd name="connsiteX0" fmla="*/ -164 w 478906"/>
              <a:gd name="connsiteY0" fmla="*/ 183317 h 403774"/>
              <a:gd name="connsiteX1" fmla="*/ 456292 w 478906"/>
              <a:gd name="connsiteY1" fmla="*/ 403650 h 403774"/>
              <a:gd name="connsiteX2" fmla="*/ 459083 w 478906"/>
              <a:gd name="connsiteY2" fmla="*/ 397877 h 403774"/>
              <a:gd name="connsiteX3" fmla="*/ 367186 w 478906"/>
              <a:gd name="connsiteY3" fmla="*/ 134455 h 403774"/>
              <a:gd name="connsiteX4" fmla="*/ 367177 w 478906"/>
              <a:gd name="connsiteY4" fmla="*/ 134445 h 403774"/>
              <a:gd name="connsiteX5" fmla="*/ 314332 w 478906"/>
              <a:gd name="connsiteY5" fmla="*/ 30946 h 403774"/>
              <a:gd name="connsiteX6" fmla="*/ 128233 w 478906"/>
              <a:gd name="connsiteY6" fmla="*/ 19106 h 403774"/>
              <a:gd name="connsiteX7" fmla="*/ 88389 w 478906"/>
              <a:gd name="connsiteY7" fmla="*/ -124 h 4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906" h="403774">
                <a:moveTo>
                  <a:pt x="-164" y="183317"/>
                </a:moveTo>
                <a:lnTo>
                  <a:pt x="456292" y="403650"/>
                </a:lnTo>
                <a:lnTo>
                  <a:pt x="459083" y="397877"/>
                </a:lnTo>
                <a:cubicBezTo>
                  <a:pt x="506442" y="299761"/>
                  <a:pt x="465303" y="181822"/>
                  <a:pt x="367186" y="134455"/>
                </a:cubicBezTo>
                <a:lnTo>
                  <a:pt x="367177" y="134445"/>
                </a:lnTo>
                <a:lnTo>
                  <a:pt x="314332" y="30946"/>
                </a:lnTo>
                <a:lnTo>
                  <a:pt x="128233" y="19106"/>
                </a:lnTo>
                <a:lnTo>
                  <a:pt x="88389" y="-12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D3CB941-6EDB-6F71-A718-14507F8C15BE}"/>
              </a:ext>
            </a:extLst>
          </p:cNvPr>
          <p:cNvSpPr/>
          <p:nvPr userDrawn="1"/>
        </p:nvSpPr>
        <p:spPr>
          <a:xfrm>
            <a:off x="1667187" y="5704236"/>
            <a:ext cx="243268" cy="635765"/>
          </a:xfrm>
          <a:custGeom>
            <a:avLst/>
            <a:gdLst>
              <a:gd name="connsiteX0" fmla="*/ 38 w 243268"/>
              <a:gd name="connsiteY0" fmla="*/ 635765 h 635765"/>
              <a:gd name="connsiteX1" fmla="*/ 164859 w 243268"/>
              <a:gd name="connsiteY1" fmla="*/ 635756 h 635765"/>
              <a:gd name="connsiteX2" fmla="*/ 243268 w 243268"/>
              <a:gd name="connsiteY2" fmla="*/ 0 h 635765"/>
              <a:gd name="connsiteX3" fmla="*/ 0 w 243268"/>
              <a:gd name="connsiteY3" fmla="*/ 9 h 635765"/>
              <a:gd name="connsiteX4" fmla="*/ 38 w 243268"/>
              <a:gd name="connsiteY4" fmla="*/ 635765 h 63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268" h="635765">
                <a:moveTo>
                  <a:pt x="38" y="635765"/>
                </a:moveTo>
                <a:lnTo>
                  <a:pt x="164859" y="635756"/>
                </a:lnTo>
                <a:lnTo>
                  <a:pt x="243268" y="0"/>
                </a:lnTo>
                <a:lnTo>
                  <a:pt x="0" y="9"/>
                </a:lnTo>
                <a:lnTo>
                  <a:pt x="38" y="63576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CD45008-2ECD-D457-1C42-1285598038B6}"/>
              </a:ext>
            </a:extLst>
          </p:cNvPr>
          <p:cNvSpPr/>
          <p:nvPr userDrawn="1"/>
        </p:nvSpPr>
        <p:spPr>
          <a:xfrm>
            <a:off x="1661415" y="6237998"/>
            <a:ext cx="506863" cy="273948"/>
          </a:xfrm>
          <a:custGeom>
            <a:avLst/>
            <a:gdLst>
              <a:gd name="connsiteX0" fmla="*/ -155 w 506863"/>
              <a:gd name="connsiteY0" fmla="*/ 273824 h 273948"/>
              <a:gd name="connsiteX1" fmla="*/ 506699 w 506863"/>
              <a:gd name="connsiteY1" fmla="*/ 273805 h 273948"/>
              <a:gd name="connsiteX2" fmla="*/ 506699 w 506863"/>
              <a:gd name="connsiteY2" fmla="*/ 267395 h 273948"/>
              <a:gd name="connsiteX3" fmla="*/ 309417 w 506863"/>
              <a:gd name="connsiteY3" fmla="*/ 70113 h 273948"/>
              <a:gd name="connsiteX4" fmla="*/ 309398 w 506863"/>
              <a:gd name="connsiteY4" fmla="*/ 70113 h 273948"/>
              <a:gd name="connsiteX5" fmla="*/ 216815 w 506863"/>
              <a:gd name="connsiteY5" fmla="*/ -124 h 273948"/>
              <a:gd name="connsiteX6" fmla="*/ 44079 w 506863"/>
              <a:gd name="connsiteY6" fmla="*/ 70132 h 273948"/>
              <a:gd name="connsiteX7" fmla="*/ -164 w 506863"/>
              <a:gd name="connsiteY7" fmla="*/ 70132 h 27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863" h="273948">
                <a:moveTo>
                  <a:pt x="-155" y="273824"/>
                </a:moveTo>
                <a:lnTo>
                  <a:pt x="506699" y="273805"/>
                </a:lnTo>
                <a:lnTo>
                  <a:pt x="506699" y="267395"/>
                </a:lnTo>
                <a:cubicBezTo>
                  <a:pt x="506689" y="158448"/>
                  <a:pt x="418364" y="70122"/>
                  <a:pt x="309417" y="70113"/>
                </a:cubicBezTo>
                <a:lnTo>
                  <a:pt x="309398" y="70113"/>
                </a:lnTo>
                <a:lnTo>
                  <a:pt x="216815" y="-124"/>
                </a:lnTo>
                <a:lnTo>
                  <a:pt x="44079" y="70132"/>
                </a:lnTo>
                <a:lnTo>
                  <a:pt x="-164" y="70132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2D11048-7534-C1F9-5E26-D24FC0103116}"/>
              </a:ext>
            </a:extLst>
          </p:cNvPr>
          <p:cNvSpPr/>
          <p:nvPr userDrawn="1"/>
        </p:nvSpPr>
        <p:spPr>
          <a:xfrm>
            <a:off x="703354" y="3312127"/>
            <a:ext cx="1332146" cy="2745923"/>
          </a:xfrm>
          <a:custGeom>
            <a:avLst/>
            <a:gdLst>
              <a:gd name="connsiteX0" fmla="*/ 1127061 w 1332146"/>
              <a:gd name="connsiteY0" fmla="*/ 79219 h 2745923"/>
              <a:gd name="connsiteX1" fmla="*/ 1315932 w 1332146"/>
              <a:gd name="connsiteY1" fmla="*/ 1381686 h 2745923"/>
              <a:gd name="connsiteX2" fmla="*/ 1264535 w 1332146"/>
              <a:gd name="connsiteY2" fmla="*/ 1553060 h 2745923"/>
              <a:gd name="connsiteX3" fmla="*/ 1331982 w 1332146"/>
              <a:gd name="connsiteY3" fmla="*/ 1674437 h 2745923"/>
              <a:gd name="connsiteX4" fmla="*/ 1232931 w 1332146"/>
              <a:gd name="connsiteY4" fmla="*/ 2587999 h 2745923"/>
              <a:gd name="connsiteX5" fmla="*/ 1273136 w 1332146"/>
              <a:gd name="connsiteY5" fmla="*/ 2676515 h 2745923"/>
              <a:gd name="connsiteX6" fmla="*/ 1160799 w 1332146"/>
              <a:gd name="connsiteY6" fmla="*/ 2745800 h 2745923"/>
              <a:gd name="connsiteX7" fmla="*/ 932208 w 1332146"/>
              <a:gd name="connsiteY7" fmla="*/ 2745800 h 2745923"/>
              <a:gd name="connsiteX8" fmla="*/ 920073 w 1332146"/>
              <a:gd name="connsiteY8" fmla="*/ 1780774 h 2745923"/>
              <a:gd name="connsiteX9" fmla="*/ 863609 w 1332146"/>
              <a:gd name="connsiteY9" fmla="*/ 1639090 h 2745923"/>
              <a:gd name="connsiteX10" fmla="*/ 863609 w 1332146"/>
              <a:gd name="connsiteY10" fmla="*/ 1561004 h 2745923"/>
              <a:gd name="connsiteX11" fmla="*/ 748661 w 1332146"/>
              <a:gd name="connsiteY11" fmla="*/ 972559 h 2745923"/>
              <a:gd name="connsiteX12" fmla="*/ 722153 w 1332146"/>
              <a:gd name="connsiteY12" fmla="*/ 1888616 h 2745923"/>
              <a:gd name="connsiteX13" fmla="*/ 685453 w 1332146"/>
              <a:gd name="connsiteY13" fmla="*/ 1959406 h 2745923"/>
              <a:gd name="connsiteX14" fmla="*/ 234425 w 1332146"/>
              <a:gd name="connsiteY14" fmla="*/ 2602925 h 2745923"/>
              <a:gd name="connsiteX15" fmla="*/ 5826 w 1332146"/>
              <a:gd name="connsiteY15" fmla="*/ 2479100 h 2745923"/>
              <a:gd name="connsiteX16" fmla="*/ 10626 w 1332146"/>
              <a:gd name="connsiteY16" fmla="*/ 2386755 h 2745923"/>
              <a:gd name="connsiteX17" fmla="*/ 90607 w 1332146"/>
              <a:gd name="connsiteY17" fmla="*/ 2245271 h 2745923"/>
              <a:gd name="connsiteX18" fmla="*/ 110600 w 1332146"/>
              <a:gd name="connsiteY18" fmla="*/ 2155250 h 2745923"/>
              <a:gd name="connsiteX19" fmla="*/ 243950 w 1332146"/>
              <a:gd name="connsiteY19" fmla="*/ 1879025 h 2745923"/>
              <a:gd name="connsiteX20" fmla="*/ 249046 w 1332146"/>
              <a:gd name="connsiteY20" fmla="*/ 1781746 h 2745923"/>
              <a:gd name="connsiteX21" fmla="*/ 212546 w 1332146"/>
              <a:gd name="connsiteY21" fmla="*/ 1120130 h 2745923"/>
              <a:gd name="connsiteX22" fmla="*/ 229720 w 1332146"/>
              <a:gd name="connsiteY22" fmla="*/ 229171 h 2745923"/>
              <a:gd name="connsiteX23" fmla="*/ 529577 w 1332146"/>
              <a:gd name="connsiteY23" fmla="*/ -124 h 274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146" h="2745923">
                <a:moveTo>
                  <a:pt x="1127061" y="79219"/>
                </a:moveTo>
                <a:lnTo>
                  <a:pt x="1315932" y="1381686"/>
                </a:lnTo>
                <a:lnTo>
                  <a:pt x="1264535" y="1553060"/>
                </a:lnTo>
                <a:lnTo>
                  <a:pt x="1331982" y="1674437"/>
                </a:lnTo>
                <a:lnTo>
                  <a:pt x="1232931" y="2587999"/>
                </a:lnTo>
                <a:lnTo>
                  <a:pt x="1273136" y="2676515"/>
                </a:lnTo>
                <a:lnTo>
                  <a:pt x="1160799" y="2745800"/>
                </a:lnTo>
                <a:lnTo>
                  <a:pt x="932208" y="2745800"/>
                </a:lnTo>
                <a:lnTo>
                  <a:pt x="920073" y="1780774"/>
                </a:lnTo>
                <a:lnTo>
                  <a:pt x="863609" y="1639090"/>
                </a:lnTo>
                <a:lnTo>
                  <a:pt x="863609" y="1561004"/>
                </a:lnTo>
                <a:lnTo>
                  <a:pt x="748661" y="972559"/>
                </a:lnTo>
                <a:lnTo>
                  <a:pt x="722153" y="1888616"/>
                </a:lnTo>
                <a:lnTo>
                  <a:pt x="685453" y="1959406"/>
                </a:lnTo>
                <a:cubicBezTo>
                  <a:pt x="548750" y="2269550"/>
                  <a:pt x="364613" y="2371096"/>
                  <a:pt x="234425" y="2602925"/>
                </a:cubicBezTo>
                <a:lnTo>
                  <a:pt x="5826" y="2479100"/>
                </a:lnTo>
                <a:lnTo>
                  <a:pt x="10626" y="2386755"/>
                </a:lnTo>
                <a:cubicBezTo>
                  <a:pt x="-35303" y="2363504"/>
                  <a:pt x="79568" y="2295543"/>
                  <a:pt x="90607" y="2245271"/>
                </a:cubicBezTo>
                <a:lnTo>
                  <a:pt x="110600" y="2155250"/>
                </a:lnTo>
                <a:lnTo>
                  <a:pt x="243950" y="1879025"/>
                </a:lnTo>
                <a:lnTo>
                  <a:pt x="249046" y="1781746"/>
                </a:lnTo>
                <a:lnTo>
                  <a:pt x="212546" y="1120130"/>
                </a:lnTo>
                <a:lnTo>
                  <a:pt x="229720" y="229171"/>
                </a:lnTo>
                <a:lnTo>
                  <a:pt x="529577" y="-12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60D522D-D848-1824-C4B3-33270385A731}"/>
              </a:ext>
            </a:extLst>
          </p:cNvPr>
          <p:cNvSpPr/>
          <p:nvPr userDrawn="1"/>
        </p:nvSpPr>
        <p:spPr>
          <a:xfrm>
            <a:off x="3418647" y="1602358"/>
            <a:ext cx="42305" cy="258273"/>
          </a:xfrm>
          <a:custGeom>
            <a:avLst/>
            <a:gdLst>
              <a:gd name="connsiteX0" fmla="*/ 12142 w 42305"/>
              <a:gd name="connsiteY0" fmla="*/ 249272 h 258273"/>
              <a:gd name="connsiteX1" fmla="*/ 436 w 42305"/>
              <a:gd name="connsiteY1" fmla="*/ 8490 h 258273"/>
              <a:gd name="connsiteX2" fmla="*/ 12276 w 42305"/>
              <a:gd name="connsiteY2" fmla="*/ 3632 h 258273"/>
              <a:gd name="connsiteX3" fmla="*/ 23953 w 42305"/>
              <a:gd name="connsiteY3" fmla="*/ 254216 h 258273"/>
              <a:gd name="connsiteX4" fmla="*/ 12142 w 42305"/>
              <a:gd name="connsiteY4" fmla="*/ 249272 h 2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05" h="258273">
                <a:moveTo>
                  <a:pt x="12142" y="249272"/>
                </a:moveTo>
                <a:cubicBezTo>
                  <a:pt x="38669" y="170396"/>
                  <a:pt x="34488" y="84423"/>
                  <a:pt x="436" y="8490"/>
                </a:cubicBezTo>
                <a:cubicBezTo>
                  <a:pt x="-2945" y="975"/>
                  <a:pt x="8904" y="-3874"/>
                  <a:pt x="12276" y="3632"/>
                </a:cubicBezTo>
                <a:cubicBezTo>
                  <a:pt x="47566" y="82718"/>
                  <a:pt x="51738" y="172196"/>
                  <a:pt x="23953" y="254216"/>
                </a:cubicBezTo>
                <a:cubicBezTo>
                  <a:pt x="21296" y="262036"/>
                  <a:pt x="9504" y="257045"/>
                  <a:pt x="12142" y="24927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5B2ED9F-BA1C-53C0-F2EF-2DF1B1CD4E01}"/>
              </a:ext>
            </a:extLst>
          </p:cNvPr>
          <p:cNvSpPr/>
          <p:nvPr userDrawn="1"/>
        </p:nvSpPr>
        <p:spPr>
          <a:xfrm>
            <a:off x="3773739" y="2157716"/>
            <a:ext cx="101060" cy="124301"/>
          </a:xfrm>
          <a:custGeom>
            <a:avLst/>
            <a:gdLst>
              <a:gd name="connsiteX0" fmla="*/ -164 w 101060"/>
              <a:gd name="connsiteY0" fmla="*/ 124177 h 124301"/>
              <a:gd name="connsiteX1" fmla="*/ 14885 w 101060"/>
              <a:gd name="connsiteY1" fmla="*/ 124177 h 124301"/>
              <a:gd name="connsiteX2" fmla="*/ 29934 w 101060"/>
              <a:gd name="connsiteY2" fmla="*/ 101507 h 124301"/>
              <a:gd name="connsiteX3" fmla="*/ 55271 w 101060"/>
              <a:gd name="connsiteY3" fmla="*/ 67693 h 124301"/>
              <a:gd name="connsiteX4" fmla="*/ 77845 w 101060"/>
              <a:gd name="connsiteY4" fmla="*/ 39309 h 124301"/>
              <a:gd name="connsiteX5" fmla="*/ 100896 w 101060"/>
              <a:gd name="connsiteY5" fmla="*/ 9591 h 124301"/>
              <a:gd name="connsiteX6" fmla="*/ 92038 w 101060"/>
              <a:gd name="connsiteY6" fmla="*/ -124 h 124301"/>
              <a:gd name="connsiteX7" fmla="*/ 87656 w 101060"/>
              <a:gd name="connsiteY7" fmla="*/ 5591 h 124301"/>
              <a:gd name="connsiteX8" fmla="*/ 14313 w 101060"/>
              <a:gd name="connsiteY8" fmla="*/ 101507 h 124301"/>
              <a:gd name="connsiteX9" fmla="*/ -164 w 101060"/>
              <a:gd name="connsiteY9" fmla="*/ 124177 h 12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060" h="124301">
                <a:moveTo>
                  <a:pt x="-164" y="124177"/>
                </a:moveTo>
                <a:lnTo>
                  <a:pt x="14885" y="124177"/>
                </a:lnTo>
                <a:cubicBezTo>
                  <a:pt x="19647" y="116461"/>
                  <a:pt x="24800" y="108937"/>
                  <a:pt x="29934" y="101507"/>
                </a:cubicBezTo>
                <a:cubicBezTo>
                  <a:pt x="38126" y="89982"/>
                  <a:pt x="46575" y="78714"/>
                  <a:pt x="55271" y="67693"/>
                </a:cubicBezTo>
                <a:cubicBezTo>
                  <a:pt x="62796" y="58168"/>
                  <a:pt x="70320" y="48739"/>
                  <a:pt x="77845" y="39309"/>
                </a:cubicBezTo>
                <a:cubicBezTo>
                  <a:pt x="85655" y="29498"/>
                  <a:pt x="93371" y="19688"/>
                  <a:pt x="100896" y="9591"/>
                </a:cubicBezTo>
                <a:lnTo>
                  <a:pt x="92038" y="-124"/>
                </a:lnTo>
                <a:cubicBezTo>
                  <a:pt x="90609" y="1781"/>
                  <a:pt x="89189" y="3685"/>
                  <a:pt x="87656" y="5591"/>
                </a:cubicBezTo>
                <a:cubicBezTo>
                  <a:pt x="63272" y="37690"/>
                  <a:pt x="36897" y="68551"/>
                  <a:pt x="14313" y="101507"/>
                </a:cubicBezTo>
                <a:cubicBezTo>
                  <a:pt x="9265" y="108937"/>
                  <a:pt x="4407" y="116461"/>
                  <a:pt x="-164" y="12417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2D6D6FC-938F-5B2A-A53D-C3B48A7B3A7B}"/>
              </a:ext>
            </a:extLst>
          </p:cNvPr>
          <p:cNvSpPr/>
          <p:nvPr userDrawn="1"/>
        </p:nvSpPr>
        <p:spPr>
          <a:xfrm>
            <a:off x="3720556" y="847979"/>
            <a:ext cx="258901" cy="1041503"/>
          </a:xfrm>
          <a:custGeom>
            <a:avLst/>
            <a:gdLst>
              <a:gd name="connsiteX0" fmla="*/ 257254 w 258901"/>
              <a:gd name="connsiteY0" fmla="*/ 11155 h 1041503"/>
              <a:gd name="connsiteX1" fmla="*/ 249825 w 258901"/>
              <a:gd name="connsiteY1" fmla="*/ 20776 h 1041503"/>
              <a:gd name="connsiteX2" fmla="*/ 197151 w 258901"/>
              <a:gd name="connsiteY2" fmla="*/ 95356 h 1041503"/>
              <a:gd name="connsiteX3" fmla="*/ 118856 w 258901"/>
              <a:gd name="connsiteY3" fmla="*/ 236803 h 1041503"/>
              <a:gd name="connsiteX4" fmla="*/ 113522 w 258901"/>
              <a:gd name="connsiteY4" fmla="*/ 248423 h 1041503"/>
              <a:gd name="connsiteX5" fmla="*/ 19796 w 258901"/>
              <a:gd name="connsiteY5" fmla="*/ 585989 h 1041503"/>
              <a:gd name="connsiteX6" fmla="*/ 19415 w 258901"/>
              <a:gd name="connsiteY6" fmla="*/ 589323 h 1041503"/>
              <a:gd name="connsiteX7" fmla="*/ 13319 w 258901"/>
              <a:gd name="connsiteY7" fmla="*/ 671333 h 1041503"/>
              <a:gd name="connsiteX8" fmla="*/ 28464 w 258901"/>
              <a:gd name="connsiteY8" fmla="*/ 824876 h 1041503"/>
              <a:gd name="connsiteX9" fmla="*/ 34750 w 258901"/>
              <a:gd name="connsiteY9" fmla="*/ 844212 h 1041503"/>
              <a:gd name="connsiteX10" fmla="*/ 56181 w 258901"/>
              <a:gd name="connsiteY10" fmla="*/ 888503 h 1041503"/>
              <a:gd name="connsiteX11" fmla="*/ 76565 w 258901"/>
              <a:gd name="connsiteY11" fmla="*/ 917935 h 1041503"/>
              <a:gd name="connsiteX12" fmla="*/ 90662 w 258901"/>
              <a:gd name="connsiteY12" fmla="*/ 934699 h 1041503"/>
              <a:gd name="connsiteX13" fmla="*/ 99425 w 258901"/>
              <a:gd name="connsiteY13" fmla="*/ 944129 h 1041503"/>
              <a:gd name="connsiteX14" fmla="*/ 106759 w 258901"/>
              <a:gd name="connsiteY14" fmla="*/ 951368 h 1041503"/>
              <a:gd name="connsiteX15" fmla="*/ 184102 w 258901"/>
              <a:gd name="connsiteY15" fmla="*/ 1026997 h 1041503"/>
              <a:gd name="connsiteX16" fmla="*/ 179435 w 258901"/>
              <a:gd name="connsiteY16" fmla="*/ 1041379 h 1041503"/>
              <a:gd name="connsiteX17" fmla="*/ 102187 w 258901"/>
              <a:gd name="connsiteY17" fmla="*/ 964703 h 1041503"/>
              <a:gd name="connsiteX18" fmla="*/ 57800 w 258901"/>
              <a:gd name="connsiteY18" fmla="*/ 914411 h 1041503"/>
              <a:gd name="connsiteX19" fmla="*/ 52657 w 258901"/>
              <a:gd name="connsiteY19" fmla="*/ 906886 h 1041503"/>
              <a:gd name="connsiteX20" fmla="*/ 29892 w 258901"/>
              <a:gd name="connsiteY20" fmla="*/ 866024 h 1041503"/>
              <a:gd name="connsiteX21" fmla="*/ 21034 w 258901"/>
              <a:gd name="connsiteY21" fmla="*/ 843926 h 1041503"/>
              <a:gd name="connsiteX22" fmla="*/ 79 w 258901"/>
              <a:gd name="connsiteY22" fmla="*/ 691526 h 1041503"/>
              <a:gd name="connsiteX23" fmla="*/ 5984 w 258901"/>
              <a:gd name="connsiteY23" fmla="*/ 592561 h 1041503"/>
              <a:gd name="connsiteX24" fmla="*/ 7413 w 258901"/>
              <a:gd name="connsiteY24" fmla="*/ 579798 h 1041503"/>
              <a:gd name="connsiteX25" fmla="*/ 59991 w 258901"/>
              <a:gd name="connsiteY25" fmla="*/ 349864 h 1041503"/>
              <a:gd name="connsiteX26" fmla="*/ 191056 w 258901"/>
              <a:gd name="connsiteY26" fmla="*/ 81450 h 1041503"/>
              <a:gd name="connsiteX27" fmla="*/ 241062 w 258901"/>
              <a:gd name="connsiteY27" fmla="*/ 11441 h 1041503"/>
              <a:gd name="connsiteX28" fmla="*/ 248206 w 258901"/>
              <a:gd name="connsiteY28" fmla="*/ 2107 h 1041503"/>
              <a:gd name="connsiteX29" fmla="*/ 257254 w 258901"/>
              <a:gd name="connsiteY29" fmla="*/ 11155 h 104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8901" h="1041503">
                <a:moveTo>
                  <a:pt x="257254" y="11155"/>
                </a:moveTo>
                <a:cubicBezTo>
                  <a:pt x="254778" y="14299"/>
                  <a:pt x="252206" y="17537"/>
                  <a:pt x="249825" y="20776"/>
                </a:cubicBezTo>
                <a:cubicBezTo>
                  <a:pt x="231251" y="44874"/>
                  <a:pt x="213696" y="69734"/>
                  <a:pt x="197151" y="95356"/>
                </a:cubicBezTo>
                <a:cubicBezTo>
                  <a:pt x="167691" y="140562"/>
                  <a:pt x="141525" y="187835"/>
                  <a:pt x="118856" y="236803"/>
                </a:cubicBezTo>
                <a:cubicBezTo>
                  <a:pt x="117046" y="240613"/>
                  <a:pt x="115236" y="244518"/>
                  <a:pt x="113522" y="248423"/>
                </a:cubicBezTo>
                <a:cubicBezTo>
                  <a:pt x="65020" y="355418"/>
                  <a:pt x="33398" y="469298"/>
                  <a:pt x="19796" y="585989"/>
                </a:cubicBezTo>
                <a:cubicBezTo>
                  <a:pt x="19606" y="587132"/>
                  <a:pt x="19510" y="588180"/>
                  <a:pt x="19415" y="589323"/>
                </a:cubicBezTo>
                <a:cubicBezTo>
                  <a:pt x="16271" y="616564"/>
                  <a:pt x="14243" y="643901"/>
                  <a:pt x="13319" y="671333"/>
                </a:cubicBezTo>
                <a:cubicBezTo>
                  <a:pt x="10281" y="722987"/>
                  <a:pt x="15395" y="774803"/>
                  <a:pt x="28464" y="824876"/>
                </a:cubicBezTo>
                <a:cubicBezTo>
                  <a:pt x="30368" y="831448"/>
                  <a:pt x="32464" y="837925"/>
                  <a:pt x="34750" y="844212"/>
                </a:cubicBezTo>
                <a:cubicBezTo>
                  <a:pt x="40484" y="859614"/>
                  <a:pt x="47656" y="874444"/>
                  <a:pt x="56181" y="888503"/>
                </a:cubicBezTo>
                <a:cubicBezTo>
                  <a:pt x="62306" y="898762"/>
                  <a:pt x="69117" y="908591"/>
                  <a:pt x="76565" y="917935"/>
                </a:cubicBezTo>
                <a:cubicBezTo>
                  <a:pt x="81041" y="923650"/>
                  <a:pt x="85709" y="929270"/>
                  <a:pt x="90662" y="934699"/>
                </a:cubicBezTo>
                <a:cubicBezTo>
                  <a:pt x="93519" y="937843"/>
                  <a:pt x="96472" y="940986"/>
                  <a:pt x="99425" y="944129"/>
                </a:cubicBezTo>
                <a:cubicBezTo>
                  <a:pt x="101901" y="946510"/>
                  <a:pt x="104282" y="948987"/>
                  <a:pt x="106759" y="951368"/>
                </a:cubicBezTo>
                <a:cubicBezTo>
                  <a:pt x="132477" y="976324"/>
                  <a:pt x="160861" y="999469"/>
                  <a:pt x="184102" y="1026997"/>
                </a:cubicBezTo>
                <a:lnTo>
                  <a:pt x="179435" y="1041379"/>
                </a:lnTo>
                <a:cubicBezTo>
                  <a:pt x="157051" y="1012995"/>
                  <a:pt x="128190" y="989468"/>
                  <a:pt x="102187" y="964703"/>
                </a:cubicBezTo>
                <a:cubicBezTo>
                  <a:pt x="85871" y="949349"/>
                  <a:pt x="71002" y="932518"/>
                  <a:pt x="57800" y="914411"/>
                </a:cubicBezTo>
                <a:cubicBezTo>
                  <a:pt x="56086" y="911935"/>
                  <a:pt x="54276" y="909458"/>
                  <a:pt x="52657" y="906886"/>
                </a:cubicBezTo>
                <a:cubicBezTo>
                  <a:pt x="43837" y="893989"/>
                  <a:pt x="36217" y="880312"/>
                  <a:pt x="29892" y="866024"/>
                </a:cubicBezTo>
                <a:cubicBezTo>
                  <a:pt x="26654" y="858881"/>
                  <a:pt x="23701" y="851546"/>
                  <a:pt x="21034" y="843926"/>
                </a:cubicBezTo>
                <a:cubicBezTo>
                  <a:pt x="5480" y="794672"/>
                  <a:pt x="-1607" y="743142"/>
                  <a:pt x="79" y="691526"/>
                </a:cubicBezTo>
                <a:cubicBezTo>
                  <a:pt x="393" y="658455"/>
                  <a:pt x="2355" y="625423"/>
                  <a:pt x="5984" y="592561"/>
                </a:cubicBezTo>
                <a:cubicBezTo>
                  <a:pt x="6366" y="588275"/>
                  <a:pt x="6842" y="584084"/>
                  <a:pt x="7413" y="579798"/>
                </a:cubicBezTo>
                <a:cubicBezTo>
                  <a:pt x="17071" y="501560"/>
                  <a:pt x="34693" y="424521"/>
                  <a:pt x="59991" y="349864"/>
                </a:cubicBezTo>
                <a:cubicBezTo>
                  <a:pt x="92024" y="255148"/>
                  <a:pt x="136068" y="164946"/>
                  <a:pt x="191056" y="81450"/>
                </a:cubicBezTo>
                <a:cubicBezTo>
                  <a:pt x="206771" y="57542"/>
                  <a:pt x="223440" y="34206"/>
                  <a:pt x="241062" y="11441"/>
                </a:cubicBezTo>
                <a:cubicBezTo>
                  <a:pt x="243348" y="8298"/>
                  <a:pt x="245729" y="5250"/>
                  <a:pt x="248206" y="2107"/>
                </a:cubicBezTo>
                <a:cubicBezTo>
                  <a:pt x="253254" y="-4370"/>
                  <a:pt x="262302" y="4678"/>
                  <a:pt x="257254" y="1115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590A69B-7CBC-ED5C-54E9-BBBBB9B3C6FC}"/>
              </a:ext>
            </a:extLst>
          </p:cNvPr>
          <p:cNvSpPr/>
          <p:nvPr userDrawn="1"/>
        </p:nvSpPr>
        <p:spPr>
          <a:xfrm>
            <a:off x="3591119" y="1264270"/>
            <a:ext cx="149491" cy="177705"/>
          </a:xfrm>
          <a:custGeom>
            <a:avLst/>
            <a:gdLst>
              <a:gd name="connsiteX0" fmla="*/ 141384 w 149491"/>
              <a:gd name="connsiteY0" fmla="*/ 177471 h 177705"/>
              <a:gd name="connsiteX1" fmla="*/ -148 w 149491"/>
              <a:gd name="connsiteY1" fmla="*/ 6135 h 177705"/>
              <a:gd name="connsiteX2" fmla="*/ 6405 w 149491"/>
              <a:gd name="connsiteY2" fmla="*/ -123 h 177705"/>
              <a:gd name="connsiteX3" fmla="*/ 12654 w 149491"/>
              <a:gd name="connsiteY3" fmla="*/ 5983 h 177705"/>
              <a:gd name="connsiteX4" fmla="*/ 144642 w 149491"/>
              <a:gd name="connsiteY4" fmla="*/ 165088 h 177705"/>
              <a:gd name="connsiteX5" fmla="*/ 141384 w 149491"/>
              <a:gd name="connsiteY5" fmla="*/ 177471 h 1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91" h="177705">
                <a:moveTo>
                  <a:pt x="141384" y="177471"/>
                </a:moveTo>
                <a:cubicBezTo>
                  <a:pt x="58612" y="162745"/>
                  <a:pt x="-1310" y="90212"/>
                  <a:pt x="-148" y="6135"/>
                </a:cubicBezTo>
                <a:cubicBezTo>
                  <a:pt x="-62" y="2601"/>
                  <a:pt x="2871" y="-199"/>
                  <a:pt x="6405" y="-123"/>
                </a:cubicBezTo>
                <a:cubicBezTo>
                  <a:pt x="9768" y="-37"/>
                  <a:pt x="12501" y="2620"/>
                  <a:pt x="12654" y="5983"/>
                </a:cubicBezTo>
                <a:cubicBezTo>
                  <a:pt x="11435" y="84297"/>
                  <a:pt x="67451" y="151820"/>
                  <a:pt x="144642" y="165088"/>
                </a:cubicBezTo>
                <a:cubicBezTo>
                  <a:pt x="152757" y="166498"/>
                  <a:pt x="149461" y="178871"/>
                  <a:pt x="141384" y="17747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B43BC7-0D1F-AF32-5B30-2612CC8BC3C5}"/>
              </a:ext>
            </a:extLst>
          </p:cNvPr>
          <p:cNvSpPr/>
          <p:nvPr userDrawn="1"/>
        </p:nvSpPr>
        <p:spPr>
          <a:xfrm>
            <a:off x="3805253" y="1581130"/>
            <a:ext cx="151073" cy="216114"/>
          </a:xfrm>
          <a:custGeom>
            <a:avLst/>
            <a:gdLst>
              <a:gd name="connsiteX0" fmla="*/ 2726 w 151073"/>
              <a:gd name="connsiteY0" fmla="*/ 203825 h 216114"/>
              <a:gd name="connsiteX1" fmla="*/ 138343 w 151073"/>
              <a:gd name="connsiteY1" fmla="*/ 4514 h 216114"/>
              <a:gd name="connsiteX2" fmla="*/ 150726 w 151073"/>
              <a:gd name="connsiteY2" fmla="*/ 7772 h 216114"/>
              <a:gd name="connsiteX3" fmla="*/ 9184 w 151073"/>
              <a:gd name="connsiteY3" fmla="*/ 214874 h 216114"/>
              <a:gd name="connsiteX4" fmla="*/ 2726 w 151073"/>
              <a:gd name="connsiteY4" fmla="*/ 203825 h 21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73" h="216114">
                <a:moveTo>
                  <a:pt x="2726" y="203825"/>
                </a:moveTo>
                <a:cubicBezTo>
                  <a:pt x="71392" y="156810"/>
                  <a:pt x="119817" y="85648"/>
                  <a:pt x="138343" y="4514"/>
                </a:cubicBezTo>
                <a:cubicBezTo>
                  <a:pt x="140172" y="-3525"/>
                  <a:pt x="152555" y="-258"/>
                  <a:pt x="150726" y="7772"/>
                </a:cubicBezTo>
                <a:cubicBezTo>
                  <a:pt x="131295" y="92163"/>
                  <a:pt x="80746" y="166116"/>
                  <a:pt x="9184" y="214874"/>
                </a:cubicBezTo>
                <a:cubicBezTo>
                  <a:pt x="2355" y="219522"/>
                  <a:pt x="-4065" y="208445"/>
                  <a:pt x="2726" y="20382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CD76A19-1072-EA74-46B0-1774EC8A7FBF}"/>
              </a:ext>
            </a:extLst>
          </p:cNvPr>
          <p:cNvSpPr/>
          <p:nvPr userDrawn="1"/>
        </p:nvSpPr>
        <p:spPr>
          <a:xfrm>
            <a:off x="3827796" y="1072000"/>
            <a:ext cx="108883" cy="31371"/>
          </a:xfrm>
          <a:custGeom>
            <a:avLst/>
            <a:gdLst>
              <a:gd name="connsiteX0" fmla="*/ 7824 w 108883"/>
              <a:gd name="connsiteY0" fmla="*/ 11400 h 31371"/>
              <a:gd name="connsiteX1" fmla="*/ 99417 w 108883"/>
              <a:gd name="connsiteY1" fmla="*/ 1027 h 31371"/>
              <a:gd name="connsiteX2" fmla="*/ 105875 w 108883"/>
              <a:gd name="connsiteY2" fmla="*/ 12076 h 31371"/>
              <a:gd name="connsiteX3" fmla="*/ 4567 w 108883"/>
              <a:gd name="connsiteY3" fmla="*/ 23782 h 31371"/>
              <a:gd name="connsiteX4" fmla="*/ 4 w 108883"/>
              <a:gd name="connsiteY4" fmla="*/ 15962 h 31371"/>
              <a:gd name="connsiteX5" fmla="*/ 7824 w 108883"/>
              <a:gd name="connsiteY5" fmla="*/ 11400 h 3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83" h="31371">
                <a:moveTo>
                  <a:pt x="7824" y="11400"/>
                </a:moveTo>
                <a:cubicBezTo>
                  <a:pt x="38152" y="23563"/>
                  <a:pt x="72575" y="19668"/>
                  <a:pt x="99417" y="1027"/>
                </a:cubicBezTo>
                <a:cubicBezTo>
                  <a:pt x="106179" y="-3707"/>
                  <a:pt x="112590" y="7380"/>
                  <a:pt x="105875" y="12076"/>
                </a:cubicBezTo>
                <a:cubicBezTo>
                  <a:pt x="76138" y="32536"/>
                  <a:pt x="38190" y="36917"/>
                  <a:pt x="4567" y="23782"/>
                </a:cubicBezTo>
                <a:cubicBezTo>
                  <a:pt x="1224" y="22782"/>
                  <a:pt x="-777" y="19363"/>
                  <a:pt x="4" y="15962"/>
                </a:cubicBezTo>
                <a:cubicBezTo>
                  <a:pt x="919" y="12552"/>
                  <a:pt x="4405" y="10514"/>
                  <a:pt x="7824" y="114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FF3DCCB4-9413-8ACB-F2B3-B7FE7BEBF402}"/>
              </a:ext>
            </a:extLst>
          </p:cNvPr>
          <p:cNvSpPr/>
          <p:nvPr userDrawn="1"/>
        </p:nvSpPr>
        <p:spPr>
          <a:xfrm>
            <a:off x="3423597" y="1303307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6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4"/>
                  <a:pt x="549404" y="707866"/>
                  <a:pt x="353933" y="707866"/>
                </a:cubicBezTo>
                <a:cubicBezTo>
                  <a:pt x="158461" y="707866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67BEC47-7660-EDB2-C035-D690B6486BA6}"/>
              </a:ext>
            </a:extLst>
          </p:cNvPr>
          <p:cNvSpPr/>
          <p:nvPr userDrawn="1"/>
        </p:nvSpPr>
        <p:spPr>
          <a:xfrm>
            <a:off x="3423597" y="2911770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5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5"/>
                  <a:pt x="353933" y="707865"/>
                </a:cubicBezTo>
                <a:cubicBezTo>
                  <a:pt x="158461" y="707865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DFEB900-FF19-CDA8-8343-DD446A6F264A}"/>
              </a:ext>
            </a:extLst>
          </p:cNvPr>
          <p:cNvSpPr/>
          <p:nvPr userDrawn="1"/>
        </p:nvSpPr>
        <p:spPr>
          <a:xfrm>
            <a:off x="3423597" y="4520233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5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5"/>
                  <a:pt x="353933" y="707865"/>
                </a:cubicBezTo>
                <a:cubicBezTo>
                  <a:pt x="158461" y="707865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72CFEA4-06B8-08B4-AEEE-C9FF9282D4AC}"/>
              </a:ext>
            </a:extLst>
          </p:cNvPr>
          <p:cNvSpPr/>
          <p:nvPr userDrawn="1"/>
        </p:nvSpPr>
        <p:spPr>
          <a:xfrm>
            <a:off x="1851468" y="2242432"/>
            <a:ext cx="369571" cy="1433856"/>
          </a:xfrm>
          <a:custGeom>
            <a:avLst/>
            <a:gdLst>
              <a:gd name="connsiteX0" fmla="*/ 327934 w 369571"/>
              <a:gd name="connsiteY0" fmla="*/ 1406194 h 1433856"/>
              <a:gd name="connsiteX1" fmla="*/ 342497 w 369571"/>
              <a:gd name="connsiteY1" fmla="*/ 1243326 h 1433856"/>
              <a:gd name="connsiteX2" fmla="*/ 328096 w 369571"/>
              <a:gd name="connsiteY2" fmla="*/ 1228896 h 1433856"/>
              <a:gd name="connsiteX3" fmla="*/ 287624 w 369571"/>
              <a:gd name="connsiteY3" fmla="*/ 290664 h 1433856"/>
              <a:gd name="connsiteX4" fmla="*/ 148768 w 369571"/>
              <a:gd name="connsiteY4" fmla="*/ 28898 h 1433856"/>
              <a:gd name="connsiteX5" fmla="*/ -164 w 369571"/>
              <a:gd name="connsiteY5" fmla="*/ -124 h 1433856"/>
              <a:gd name="connsiteX6" fmla="*/ 34078 w 369571"/>
              <a:gd name="connsiteY6" fmla="*/ 430015 h 1433856"/>
              <a:gd name="connsiteX7" fmla="*/ 158998 w 369571"/>
              <a:gd name="connsiteY7" fmla="*/ 1248812 h 1433856"/>
              <a:gd name="connsiteX8" fmla="*/ 184144 w 369571"/>
              <a:gd name="connsiteY8" fmla="*/ 1411290 h 1433856"/>
              <a:gd name="connsiteX9" fmla="*/ 327934 w 369571"/>
              <a:gd name="connsiteY9" fmla="*/ 1406194 h 14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9571" h="1433856">
                <a:moveTo>
                  <a:pt x="327934" y="1406194"/>
                </a:moveTo>
                <a:cubicBezTo>
                  <a:pt x="376930" y="1365237"/>
                  <a:pt x="383445" y="1292323"/>
                  <a:pt x="342497" y="1243326"/>
                </a:cubicBezTo>
                <a:cubicBezTo>
                  <a:pt x="338135" y="1238106"/>
                  <a:pt x="333315" y="1233277"/>
                  <a:pt x="328096" y="1228896"/>
                </a:cubicBezTo>
                <a:lnTo>
                  <a:pt x="287624" y="290664"/>
                </a:lnTo>
                <a:lnTo>
                  <a:pt x="148768" y="28898"/>
                </a:lnTo>
                <a:lnTo>
                  <a:pt x="-164" y="-124"/>
                </a:lnTo>
                <a:lnTo>
                  <a:pt x="34078" y="430015"/>
                </a:lnTo>
                <a:lnTo>
                  <a:pt x="158998" y="1248812"/>
                </a:lnTo>
                <a:cubicBezTo>
                  <a:pt x="121079" y="1300628"/>
                  <a:pt x="132338" y="1373362"/>
                  <a:pt x="184144" y="1411290"/>
                </a:cubicBezTo>
                <a:cubicBezTo>
                  <a:pt x="227493" y="1443018"/>
                  <a:pt x="286938" y="1440913"/>
                  <a:pt x="327934" y="140619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8F5ACB9-C1BF-120E-A8BC-E5C79146D6CA}"/>
              </a:ext>
            </a:extLst>
          </p:cNvPr>
          <p:cNvSpPr/>
          <p:nvPr userDrawn="1"/>
        </p:nvSpPr>
        <p:spPr>
          <a:xfrm>
            <a:off x="1246334" y="950984"/>
            <a:ext cx="593980" cy="593980"/>
          </a:xfrm>
          <a:custGeom>
            <a:avLst/>
            <a:gdLst>
              <a:gd name="connsiteX0" fmla="*/ 593981 w 593980"/>
              <a:gd name="connsiteY0" fmla="*/ 296991 h 593980"/>
              <a:gd name="connsiteX1" fmla="*/ 296990 w 593980"/>
              <a:gd name="connsiteY1" fmla="*/ 593981 h 593980"/>
              <a:gd name="connsiteX2" fmla="*/ 0 w 593980"/>
              <a:gd name="connsiteY2" fmla="*/ 296991 h 593980"/>
              <a:gd name="connsiteX3" fmla="*/ 296990 w 593980"/>
              <a:gd name="connsiteY3" fmla="*/ 0 h 593980"/>
              <a:gd name="connsiteX4" fmla="*/ 593981 w 593980"/>
              <a:gd name="connsiteY4" fmla="*/ 296991 h 59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80" h="593980">
                <a:moveTo>
                  <a:pt x="593981" y="296991"/>
                </a:moveTo>
                <a:cubicBezTo>
                  <a:pt x="593981" y="461014"/>
                  <a:pt x="461014" y="593981"/>
                  <a:pt x="296990" y="593981"/>
                </a:cubicBezTo>
                <a:cubicBezTo>
                  <a:pt x="132967" y="593981"/>
                  <a:pt x="0" y="461014"/>
                  <a:pt x="0" y="296991"/>
                </a:cubicBezTo>
                <a:cubicBezTo>
                  <a:pt x="0" y="132967"/>
                  <a:pt x="132967" y="0"/>
                  <a:pt x="296990" y="0"/>
                </a:cubicBezTo>
                <a:cubicBezTo>
                  <a:pt x="461014" y="0"/>
                  <a:pt x="593981" y="132967"/>
                  <a:pt x="593981" y="29699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4134C62-FBF2-5E19-A5DD-57955CE246C2}"/>
              </a:ext>
            </a:extLst>
          </p:cNvPr>
          <p:cNvSpPr/>
          <p:nvPr userDrawn="1"/>
        </p:nvSpPr>
        <p:spPr>
          <a:xfrm>
            <a:off x="887204" y="1605434"/>
            <a:ext cx="1175480" cy="2026412"/>
          </a:xfrm>
          <a:custGeom>
            <a:avLst/>
            <a:gdLst>
              <a:gd name="connsiteX0" fmla="*/ 696818 w 1175480"/>
              <a:gd name="connsiteY0" fmla="*/ 2026276 h 2026412"/>
              <a:gd name="connsiteX1" fmla="*/ 7570 w 1175480"/>
              <a:gd name="connsiteY1" fmla="*/ 1876762 h 2026412"/>
              <a:gd name="connsiteX2" fmla="*/ 4084 w 1175480"/>
              <a:gd name="connsiteY2" fmla="*/ 1874971 h 2026412"/>
              <a:gd name="connsiteX3" fmla="*/ 5160 w 1175480"/>
              <a:gd name="connsiteY3" fmla="*/ 1871218 h 2026412"/>
              <a:gd name="connsiteX4" fmla="*/ 7608 w 1175480"/>
              <a:gd name="connsiteY4" fmla="*/ 1763643 h 2026412"/>
              <a:gd name="connsiteX5" fmla="*/ -69 w 1175480"/>
              <a:gd name="connsiteY5" fmla="*/ 1754585 h 2026412"/>
              <a:gd name="connsiteX6" fmla="*/ 16562 w 1175480"/>
              <a:gd name="connsiteY6" fmla="*/ 1731048 h 2026412"/>
              <a:gd name="connsiteX7" fmla="*/ 47737 w 1175480"/>
              <a:gd name="connsiteY7" fmla="*/ 1648009 h 2026412"/>
              <a:gd name="connsiteX8" fmla="*/ 103935 w 1175480"/>
              <a:gd name="connsiteY8" fmla="*/ 1193305 h 2026412"/>
              <a:gd name="connsiteX9" fmla="*/ 70083 w 1175480"/>
              <a:gd name="connsiteY9" fmla="*/ 617719 h 2026412"/>
              <a:gd name="connsiteX10" fmla="*/ 424137 w 1175480"/>
              <a:gd name="connsiteY10" fmla="*/ 128400 h 2026412"/>
              <a:gd name="connsiteX11" fmla="*/ 424889 w 1175480"/>
              <a:gd name="connsiteY11" fmla="*/ 128200 h 2026412"/>
              <a:gd name="connsiteX12" fmla="*/ 425670 w 1175480"/>
              <a:gd name="connsiteY12" fmla="*/ 128257 h 2026412"/>
              <a:gd name="connsiteX13" fmla="*/ 457169 w 1175480"/>
              <a:gd name="connsiteY13" fmla="*/ 64135 h 2026412"/>
              <a:gd name="connsiteX14" fmla="*/ 493564 w 1175480"/>
              <a:gd name="connsiteY14" fmla="*/ -92 h 2026412"/>
              <a:gd name="connsiteX15" fmla="*/ 733908 w 1175480"/>
              <a:gd name="connsiteY15" fmla="*/ 15196 h 2026412"/>
              <a:gd name="connsiteX16" fmla="*/ 848656 w 1175480"/>
              <a:gd name="connsiteY16" fmla="*/ 156394 h 2026412"/>
              <a:gd name="connsiteX17" fmla="*/ 1108698 w 1175480"/>
              <a:gd name="connsiteY17" fmla="*/ 777138 h 2026412"/>
              <a:gd name="connsiteX18" fmla="*/ 1060911 w 1175480"/>
              <a:gd name="connsiteY18" fmla="*/ 982631 h 2026412"/>
              <a:gd name="connsiteX19" fmla="*/ 1018687 w 1175480"/>
              <a:gd name="connsiteY19" fmla="*/ 1081367 h 2026412"/>
              <a:gd name="connsiteX20" fmla="*/ 1032593 w 1175480"/>
              <a:gd name="connsiteY20" fmla="*/ 1276153 h 2026412"/>
              <a:gd name="connsiteX21" fmla="*/ 1075599 w 1175480"/>
              <a:gd name="connsiteY21" fmla="*/ 1460872 h 2026412"/>
              <a:gd name="connsiteX22" fmla="*/ 1090391 w 1175480"/>
              <a:gd name="connsiteY22" fmla="*/ 1617520 h 2026412"/>
              <a:gd name="connsiteX23" fmla="*/ 1117833 w 1175480"/>
              <a:gd name="connsiteY23" fmla="*/ 1759404 h 2026412"/>
              <a:gd name="connsiteX24" fmla="*/ 1175316 w 1175480"/>
              <a:gd name="connsiteY24" fmla="*/ 1946218 h 2026412"/>
              <a:gd name="connsiteX25" fmla="*/ 1170982 w 1175480"/>
              <a:gd name="connsiteY25" fmla="*/ 1947732 h 2026412"/>
              <a:gd name="connsiteX26" fmla="*/ 696818 w 1175480"/>
              <a:gd name="connsiteY26" fmla="*/ 2026276 h 202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75480" h="2026412">
                <a:moveTo>
                  <a:pt x="696818" y="2026276"/>
                </a:moveTo>
                <a:cubicBezTo>
                  <a:pt x="305293" y="2026285"/>
                  <a:pt x="11590" y="1878819"/>
                  <a:pt x="7570" y="1876762"/>
                </a:cubicBezTo>
                <a:lnTo>
                  <a:pt x="4084" y="1874971"/>
                </a:lnTo>
                <a:lnTo>
                  <a:pt x="5160" y="1871218"/>
                </a:lnTo>
                <a:cubicBezTo>
                  <a:pt x="15666" y="1834404"/>
                  <a:pt x="25629" y="1772654"/>
                  <a:pt x="7608" y="1763643"/>
                </a:cubicBezTo>
                <a:cubicBezTo>
                  <a:pt x="3665" y="1762138"/>
                  <a:pt x="769" y="1758718"/>
                  <a:pt x="-69" y="1754585"/>
                </a:cubicBezTo>
                <a:cubicBezTo>
                  <a:pt x="-1098" y="1747184"/>
                  <a:pt x="6303" y="1740421"/>
                  <a:pt x="16562" y="1731048"/>
                </a:cubicBezTo>
                <a:cubicBezTo>
                  <a:pt x="36469" y="1712875"/>
                  <a:pt x="63729" y="1687976"/>
                  <a:pt x="47737" y="1648009"/>
                </a:cubicBezTo>
                <a:cubicBezTo>
                  <a:pt x="19553" y="1577543"/>
                  <a:pt x="98810" y="1216451"/>
                  <a:pt x="103935" y="1193305"/>
                </a:cubicBezTo>
                <a:lnTo>
                  <a:pt x="70083" y="617719"/>
                </a:lnTo>
                <a:cubicBezTo>
                  <a:pt x="57367" y="391366"/>
                  <a:pt x="205157" y="187112"/>
                  <a:pt x="424137" y="128400"/>
                </a:cubicBezTo>
                <a:lnTo>
                  <a:pt x="424889" y="128200"/>
                </a:lnTo>
                <a:lnTo>
                  <a:pt x="425670" y="128257"/>
                </a:lnTo>
                <a:cubicBezTo>
                  <a:pt x="436671" y="128867"/>
                  <a:pt x="448330" y="91491"/>
                  <a:pt x="457169" y="64135"/>
                </a:cubicBezTo>
                <a:cubicBezTo>
                  <a:pt x="470228" y="23692"/>
                  <a:pt x="478858" y="-1149"/>
                  <a:pt x="493564" y="-92"/>
                </a:cubicBezTo>
                <a:cubicBezTo>
                  <a:pt x="607454" y="7252"/>
                  <a:pt x="683340" y="12052"/>
                  <a:pt x="733908" y="15196"/>
                </a:cubicBezTo>
                <a:cubicBezTo>
                  <a:pt x="829787" y="21149"/>
                  <a:pt x="846589" y="137773"/>
                  <a:pt x="848656" y="156394"/>
                </a:cubicBezTo>
                <a:cubicBezTo>
                  <a:pt x="1060349" y="285391"/>
                  <a:pt x="1165239" y="535775"/>
                  <a:pt x="1108698" y="777138"/>
                </a:cubicBezTo>
                <a:lnTo>
                  <a:pt x="1060911" y="982631"/>
                </a:lnTo>
                <a:lnTo>
                  <a:pt x="1018687" y="1081367"/>
                </a:lnTo>
                <a:lnTo>
                  <a:pt x="1032593" y="1276153"/>
                </a:lnTo>
                <a:cubicBezTo>
                  <a:pt x="1098097" y="1330617"/>
                  <a:pt x="1079333" y="1442041"/>
                  <a:pt x="1075599" y="1460872"/>
                </a:cubicBezTo>
                <a:cubicBezTo>
                  <a:pt x="1138016" y="1525442"/>
                  <a:pt x="1099688" y="1601432"/>
                  <a:pt x="1090391" y="1617520"/>
                </a:cubicBezTo>
                <a:cubicBezTo>
                  <a:pt x="1122843" y="1657172"/>
                  <a:pt x="1133158" y="1710503"/>
                  <a:pt x="1117833" y="1759404"/>
                </a:cubicBezTo>
                <a:lnTo>
                  <a:pt x="1175316" y="1946218"/>
                </a:lnTo>
                <a:lnTo>
                  <a:pt x="1170982" y="1947732"/>
                </a:lnTo>
                <a:cubicBezTo>
                  <a:pt x="1018468" y="2000387"/>
                  <a:pt x="858162" y="2026942"/>
                  <a:pt x="696818" y="202627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68AD70-7F10-A3DB-77A5-347A7899366F}"/>
              </a:ext>
            </a:extLst>
          </p:cNvPr>
          <p:cNvSpPr/>
          <p:nvPr userDrawn="1"/>
        </p:nvSpPr>
        <p:spPr>
          <a:xfrm>
            <a:off x="1644613" y="1899281"/>
            <a:ext cx="534609" cy="706634"/>
          </a:xfrm>
          <a:custGeom>
            <a:avLst/>
            <a:gdLst>
              <a:gd name="connsiteX0" fmla="*/ 186402 w 534609"/>
              <a:gd name="connsiteY0" fmla="*/ 706510 h 706634"/>
              <a:gd name="connsiteX1" fmla="*/ -164 w 534609"/>
              <a:gd name="connsiteY1" fmla="*/ 347732 h 706634"/>
              <a:gd name="connsiteX2" fmla="*/ 128842 w 534609"/>
              <a:gd name="connsiteY2" fmla="*/ 3737 h 706634"/>
              <a:gd name="connsiteX3" fmla="*/ 131566 w 534609"/>
              <a:gd name="connsiteY3" fmla="*/ 3289 h 706634"/>
              <a:gd name="connsiteX4" fmla="*/ 389037 w 534609"/>
              <a:gd name="connsiteY4" fmla="*/ 121837 h 706634"/>
              <a:gd name="connsiteX5" fmla="*/ 476409 w 534609"/>
              <a:gd name="connsiteY5" fmla="*/ 346484 h 706634"/>
              <a:gd name="connsiteX6" fmla="*/ 532836 w 534609"/>
              <a:gd name="connsiteY6" fmla="*/ 614622 h 706634"/>
              <a:gd name="connsiteX7" fmla="*/ 534445 w 534609"/>
              <a:gd name="connsiteY7" fmla="*/ 619490 h 70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609" h="706634">
                <a:moveTo>
                  <a:pt x="186402" y="706510"/>
                </a:moveTo>
                <a:lnTo>
                  <a:pt x="-164" y="347732"/>
                </a:lnTo>
                <a:lnTo>
                  <a:pt x="128842" y="3737"/>
                </a:lnTo>
                <a:lnTo>
                  <a:pt x="131566" y="3289"/>
                </a:lnTo>
                <a:cubicBezTo>
                  <a:pt x="233560" y="-13628"/>
                  <a:pt x="335573" y="33340"/>
                  <a:pt x="389037" y="121837"/>
                </a:cubicBezTo>
                <a:cubicBezTo>
                  <a:pt x="431090" y="191027"/>
                  <a:pt x="460665" y="267065"/>
                  <a:pt x="476409" y="346484"/>
                </a:cubicBezTo>
                <a:cubicBezTo>
                  <a:pt x="518177" y="569245"/>
                  <a:pt x="532693" y="614194"/>
                  <a:pt x="532836" y="614622"/>
                </a:cubicBezTo>
                <a:lnTo>
                  <a:pt x="534445" y="61949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2639207-2CC7-33B8-27AC-EA8914DC991E}"/>
              </a:ext>
            </a:extLst>
          </p:cNvPr>
          <p:cNvSpPr/>
          <p:nvPr userDrawn="1"/>
        </p:nvSpPr>
        <p:spPr>
          <a:xfrm>
            <a:off x="1649935" y="2952479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6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6"/>
                  <a:pt x="353933" y="707866"/>
                </a:cubicBezTo>
                <a:cubicBezTo>
                  <a:pt x="158461" y="707866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4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63A354-0C8E-FBB3-0F95-DAAAFF509518}"/>
              </a:ext>
            </a:extLst>
          </p:cNvPr>
          <p:cNvSpPr/>
          <p:nvPr userDrawn="1"/>
        </p:nvSpPr>
        <p:spPr>
          <a:xfrm>
            <a:off x="1287149" y="2246927"/>
            <a:ext cx="531365" cy="1433192"/>
          </a:xfrm>
          <a:custGeom>
            <a:avLst/>
            <a:gdLst>
              <a:gd name="connsiteX0" fmla="*/ 378292 w 531365"/>
              <a:gd name="connsiteY0" fmla="*/ 1427130 h 1433192"/>
              <a:gd name="connsiteX1" fmla="*/ 304064 w 531365"/>
              <a:gd name="connsiteY1" fmla="*/ 1281436 h 1433192"/>
              <a:gd name="connsiteX2" fmla="*/ 312046 w 531365"/>
              <a:gd name="connsiteY2" fmla="*/ 1262681 h 1433192"/>
              <a:gd name="connsiteX3" fmla="*/ -164 w 531365"/>
              <a:gd name="connsiteY3" fmla="*/ 376989 h 1433192"/>
              <a:gd name="connsiteX4" fmla="*/ 31096 w 531365"/>
              <a:gd name="connsiteY4" fmla="*/ 82324 h 1433192"/>
              <a:gd name="connsiteX5" fmla="*/ 158474 w 531365"/>
              <a:gd name="connsiteY5" fmla="*/ -124 h 1433192"/>
              <a:gd name="connsiteX6" fmla="*/ 287052 w 531365"/>
              <a:gd name="connsiteY6" fmla="*/ 411784 h 1433192"/>
              <a:gd name="connsiteX7" fmla="*/ 476381 w 531365"/>
              <a:gd name="connsiteY7" fmla="*/ 1218123 h 1433192"/>
              <a:gd name="connsiteX8" fmla="*/ 513623 w 531365"/>
              <a:gd name="connsiteY8" fmla="*/ 1378257 h 1433192"/>
              <a:gd name="connsiteX9" fmla="*/ 378292 w 531365"/>
              <a:gd name="connsiteY9" fmla="*/ 1427130 h 14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365" h="1433192">
                <a:moveTo>
                  <a:pt x="378292" y="1427130"/>
                </a:moveTo>
                <a:cubicBezTo>
                  <a:pt x="317561" y="1407404"/>
                  <a:pt x="284328" y="1342167"/>
                  <a:pt x="304064" y="1281436"/>
                </a:cubicBezTo>
                <a:cubicBezTo>
                  <a:pt x="306169" y="1274959"/>
                  <a:pt x="308836" y="1268682"/>
                  <a:pt x="312046" y="1262681"/>
                </a:cubicBezTo>
                <a:lnTo>
                  <a:pt x="-164" y="376989"/>
                </a:lnTo>
                <a:lnTo>
                  <a:pt x="31096" y="82324"/>
                </a:lnTo>
                <a:lnTo>
                  <a:pt x="158474" y="-124"/>
                </a:lnTo>
                <a:lnTo>
                  <a:pt x="287052" y="411784"/>
                </a:lnTo>
                <a:lnTo>
                  <a:pt x="476381" y="1218123"/>
                </a:lnTo>
                <a:cubicBezTo>
                  <a:pt x="530883" y="1252061"/>
                  <a:pt x="547552" y="1323755"/>
                  <a:pt x="513623" y="1378257"/>
                </a:cubicBezTo>
                <a:cubicBezTo>
                  <a:pt x="485220" y="1423854"/>
                  <a:pt x="429280" y="1444066"/>
                  <a:pt x="378292" y="14271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12CCB479-5E37-9645-F82A-0B2BAE4968C9}"/>
              </a:ext>
            </a:extLst>
          </p:cNvPr>
          <p:cNvSpPr/>
          <p:nvPr userDrawn="1"/>
        </p:nvSpPr>
        <p:spPr>
          <a:xfrm>
            <a:off x="1118919" y="1905151"/>
            <a:ext cx="466724" cy="696896"/>
          </a:xfrm>
          <a:custGeom>
            <a:avLst/>
            <a:gdLst>
              <a:gd name="connsiteX0" fmla="*/ 0 w 466724"/>
              <a:gd name="connsiteY0" fmla="*/ 114300 h 696896"/>
              <a:gd name="connsiteX1" fmla="*/ 295275 w 466724"/>
              <a:gd name="connsiteY1" fmla="*/ 0 h 696896"/>
              <a:gd name="connsiteX2" fmla="*/ 466725 w 466724"/>
              <a:gd name="connsiteY2" fmla="*/ 571500 h 696896"/>
              <a:gd name="connsiteX3" fmla="*/ 70990 w 466724"/>
              <a:gd name="connsiteY3" fmla="*/ 696897 h 696896"/>
              <a:gd name="connsiteX4" fmla="*/ 0 w 466724"/>
              <a:gd name="connsiteY4" fmla="*/ 114300 h 6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4" h="696896">
                <a:moveTo>
                  <a:pt x="0" y="114300"/>
                </a:moveTo>
                <a:lnTo>
                  <a:pt x="295275" y="0"/>
                </a:lnTo>
                <a:lnTo>
                  <a:pt x="466725" y="571500"/>
                </a:lnTo>
                <a:lnTo>
                  <a:pt x="70990" y="696897"/>
                </a:lnTo>
                <a:lnTo>
                  <a:pt x="0" y="11430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3308A14-C617-6F1F-A6E5-E17515D54C76}"/>
              </a:ext>
            </a:extLst>
          </p:cNvPr>
          <p:cNvSpPr/>
          <p:nvPr userDrawn="1"/>
        </p:nvSpPr>
        <p:spPr>
          <a:xfrm>
            <a:off x="1172421" y="787045"/>
            <a:ext cx="763324" cy="647609"/>
          </a:xfrm>
          <a:custGeom>
            <a:avLst/>
            <a:gdLst>
              <a:gd name="connsiteX0" fmla="*/ 118917 w 763324"/>
              <a:gd name="connsiteY0" fmla="*/ 647485 h 647609"/>
              <a:gd name="connsiteX1" fmla="*/ 108134 w 763324"/>
              <a:gd name="connsiteY1" fmla="*/ 645742 h 647609"/>
              <a:gd name="connsiteX2" fmla="*/ 75540 w 763324"/>
              <a:gd name="connsiteY2" fmla="*/ 616776 h 647609"/>
              <a:gd name="connsiteX3" fmla="*/ 7 w 763324"/>
              <a:gd name="connsiteY3" fmla="*/ 316758 h 647609"/>
              <a:gd name="connsiteX4" fmla="*/ 43526 w 763324"/>
              <a:gd name="connsiteY4" fmla="*/ 144641 h 647609"/>
              <a:gd name="connsiteX5" fmla="*/ 194384 w 763324"/>
              <a:gd name="connsiteY5" fmla="*/ 82243 h 647609"/>
              <a:gd name="connsiteX6" fmla="*/ 225635 w 763324"/>
              <a:gd name="connsiteY6" fmla="*/ 24417 h 647609"/>
              <a:gd name="connsiteX7" fmla="*/ 297311 w 763324"/>
              <a:gd name="connsiteY7" fmla="*/ 6310 h 647609"/>
              <a:gd name="connsiteX8" fmla="*/ 476590 w 763324"/>
              <a:gd name="connsiteY8" fmla="*/ 6386 h 647609"/>
              <a:gd name="connsiteX9" fmla="*/ 626485 w 763324"/>
              <a:gd name="connsiteY9" fmla="*/ 100874 h 647609"/>
              <a:gd name="connsiteX10" fmla="*/ 627066 w 763324"/>
              <a:gd name="connsiteY10" fmla="*/ 102360 h 647609"/>
              <a:gd name="connsiteX11" fmla="*/ 632848 w 763324"/>
              <a:gd name="connsiteY11" fmla="*/ 130430 h 647609"/>
              <a:gd name="connsiteX12" fmla="*/ 664328 w 763324"/>
              <a:gd name="connsiteY12" fmla="*/ 151175 h 647609"/>
              <a:gd name="connsiteX13" fmla="*/ 668347 w 763324"/>
              <a:gd name="connsiteY13" fmla="*/ 150013 h 647609"/>
              <a:gd name="connsiteX14" fmla="*/ 699504 w 763324"/>
              <a:gd name="connsiteY14" fmla="*/ 164129 h 647609"/>
              <a:gd name="connsiteX15" fmla="*/ 700799 w 763324"/>
              <a:gd name="connsiteY15" fmla="*/ 176121 h 647609"/>
              <a:gd name="connsiteX16" fmla="*/ 699189 w 763324"/>
              <a:gd name="connsiteY16" fmla="*/ 187285 h 647609"/>
              <a:gd name="connsiteX17" fmla="*/ 715992 w 763324"/>
              <a:gd name="connsiteY17" fmla="*/ 184141 h 647609"/>
              <a:gd name="connsiteX18" fmla="*/ 744224 w 763324"/>
              <a:gd name="connsiteY18" fmla="*/ 203496 h 647609"/>
              <a:gd name="connsiteX19" fmla="*/ 743138 w 763324"/>
              <a:gd name="connsiteY19" fmla="*/ 216317 h 647609"/>
              <a:gd name="connsiteX20" fmla="*/ 738385 w 763324"/>
              <a:gd name="connsiteY20" fmla="*/ 229156 h 647609"/>
              <a:gd name="connsiteX21" fmla="*/ 756892 w 763324"/>
              <a:gd name="connsiteY21" fmla="*/ 237300 h 647609"/>
              <a:gd name="connsiteX22" fmla="*/ 760064 w 763324"/>
              <a:gd name="connsiteY22" fmla="*/ 264866 h 647609"/>
              <a:gd name="connsiteX23" fmla="*/ 682635 w 763324"/>
              <a:gd name="connsiteY23" fmla="*/ 342780 h 647609"/>
              <a:gd name="connsiteX24" fmla="*/ 626047 w 763324"/>
              <a:gd name="connsiteY24" fmla="*/ 365031 h 647609"/>
              <a:gd name="connsiteX25" fmla="*/ 231769 w 763324"/>
              <a:gd name="connsiteY25" fmla="*/ 376889 h 647609"/>
              <a:gd name="connsiteX26" fmla="*/ 240580 w 763324"/>
              <a:gd name="connsiteY26" fmla="*/ 456699 h 647609"/>
              <a:gd name="connsiteX27" fmla="*/ 190231 w 763324"/>
              <a:gd name="connsiteY27" fmla="*/ 527451 h 647609"/>
              <a:gd name="connsiteX28" fmla="*/ 171838 w 763324"/>
              <a:gd name="connsiteY28" fmla="*/ 531889 h 647609"/>
              <a:gd name="connsiteX29" fmla="*/ 154264 w 763324"/>
              <a:gd name="connsiteY29" fmla="*/ 536157 h 647609"/>
              <a:gd name="connsiteX30" fmla="*/ 123736 w 763324"/>
              <a:gd name="connsiteY30" fmla="*/ 602136 h 647609"/>
              <a:gd name="connsiteX31" fmla="*/ 139215 w 763324"/>
              <a:gd name="connsiteY31" fmla="*/ 624015 h 647609"/>
              <a:gd name="connsiteX32" fmla="*/ 152226 w 763324"/>
              <a:gd name="connsiteY32" fmla="*/ 610461 h 647609"/>
              <a:gd name="connsiteX33" fmla="*/ 147997 w 763324"/>
              <a:gd name="connsiteY33" fmla="*/ 627702 h 647609"/>
              <a:gd name="connsiteX34" fmla="*/ 135386 w 763324"/>
              <a:gd name="connsiteY34" fmla="*/ 643408 h 647609"/>
              <a:gd name="connsiteX35" fmla="*/ 118917 w 763324"/>
              <a:gd name="connsiteY35" fmla="*/ 647485 h 64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63324" h="647609">
                <a:moveTo>
                  <a:pt x="118917" y="647485"/>
                </a:moveTo>
                <a:cubicBezTo>
                  <a:pt x="115250" y="647494"/>
                  <a:pt x="111602" y="646913"/>
                  <a:pt x="108134" y="645742"/>
                </a:cubicBezTo>
                <a:cubicBezTo>
                  <a:pt x="94485" y="639760"/>
                  <a:pt x="83074" y="629626"/>
                  <a:pt x="75540" y="616776"/>
                </a:cubicBezTo>
                <a:cubicBezTo>
                  <a:pt x="22895" y="541062"/>
                  <a:pt x="-2518" y="440126"/>
                  <a:pt x="7" y="316758"/>
                </a:cubicBezTo>
                <a:cubicBezTo>
                  <a:pt x="1064" y="264570"/>
                  <a:pt x="6969" y="197838"/>
                  <a:pt x="43526" y="144641"/>
                </a:cubicBezTo>
                <a:cubicBezTo>
                  <a:pt x="74264" y="99921"/>
                  <a:pt x="136443" y="64422"/>
                  <a:pt x="194384" y="82243"/>
                </a:cubicBezTo>
                <a:cubicBezTo>
                  <a:pt x="191221" y="58973"/>
                  <a:pt x="206956" y="35856"/>
                  <a:pt x="225635" y="24417"/>
                </a:cubicBezTo>
                <a:cubicBezTo>
                  <a:pt x="247581" y="10977"/>
                  <a:pt x="274003" y="8500"/>
                  <a:pt x="297311" y="6310"/>
                </a:cubicBezTo>
                <a:cubicBezTo>
                  <a:pt x="356166" y="795"/>
                  <a:pt x="417002" y="-4911"/>
                  <a:pt x="476590" y="6386"/>
                </a:cubicBezTo>
                <a:cubicBezTo>
                  <a:pt x="543408" y="19054"/>
                  <a:pt x="598043" y="53496"/>
                  <a:pt x="626485" y="100874"/>
                </a:cubicBezTo>
                <a:lnTo>
                  <a:pt x="627066" y="102360"/>
                </a:lnTo>
                <a:lnTo>
                  <a:pt x="632848" y="130430"/>
                </a:lnTo>
                <a:cubicBezTo>
                  <a:pt x="635810" y="144851"/>
                  <a:pt x="649907" y="154138"/>
                  <a:pt x="664328" y="151175"/>
                </a:cubicBezTo>
                <a:cubicBezTo>
                  <a:pt x="665700" y="150889"/>
                  <a:pt x="667042" y="150499"/>
                  <a:pt x="668347" y="150013"/>
                </a:cubicBezTo>
                <a:cubicBezTo>
                  <a:pt x="680844" y="145308"/>
                  <a:pt x="694798" y="151623"/>
                  <a:pt x="699504" y="164129"/>
                </a:cubicBezTo>
                <a:cubicBezTo>
                  <a:pt x="700942" y="167949"/>
                  <a:pt x="701390" y="172073"/>
                  <a:pt x="700799" y="176121"/>
                </a:cubicBezTo>
                <a:lnTo>
                  <a:pt x="699189" y="187285"/>
                </a:lnTo>
                <a:lnTo>
                  <a:pt x="715992" y="184141"/>
                </a:lnTo>
                <a:cubicBezTo>
                  <a:pt x="729136" y="181693"/>
                  <a:pt x="741766" y="190361"/>
                  <a:pt x="744224" y="203496"/>
                </a:cubicBezTo>
                <a:cubicBezTo>
                  <a:pt x="745024" y="207792"/>
                  <a:pt x="744643" y="212221"/>
                  <a:pt x="743138" y="216317"/>
                </a:cubicBezTo>
                <a:lnTo>
                  <a:pt x="738385" y="229156"/>
                </a:lnTo>
                <a:cubicBezTo>
                  <a:pt x="745414" y="229204"/>
                  <a:pt x="752110" y="232147"/>
                  <a:pt x="756892" y="237300"/>
                </a:cubicBezTo>
                <a:cubicBezTo>
                  <a:pt x="763874" y="244806"/>
                  <a:pt x="765159" y="255979"/>
                  <a:pt x="760064" y="264866"/>
                </a:cubicBezTo>
                <a:cubicBezTo>
                  <a:pt x="741280" y="296993"/>
                  <a:pt x="714639" y="323797"/>
                  <a:pt x="682635" y="342780"/>
                </a:cubicBezTo>
                <a:cubicBezTo>
                  <a:pt x="665137" y="353296"/>
                  <a:pt x="646011" y="360821"/>
                  <a:pt x="626047" y="365031"/>
                </a:cubicBezTo>
                <a:cubicBezTo>
                  <a:pt x="496440" y="392996"/>
                  <a:pt x="362814" y="397016"/>
                  <a:pt x="231769" y="376889"/>
                </a:cubicBezTo>
                <a:cubicBezTo>
                  <a:pt x="239522" y="402730"/>
                  <a:pt x="242513" y="429782"/>
                  <a:pt x="240580" y="456699"/>
                </a:cubicBezTo>
                <a:cubicBezTo>
                  <a:pt x="236379" y="490351"/>
                  <a:pt x="216624" y="518126"/>
                  <a:pt x="190231" y="527451"/>
                </a:cubicBezTo>
                <a:cubicBezTo>
                  <a:pt x="184220" y="529404"/>
                  <a:pt x="178077" y="530889"/>
                  <a:pt x="171838" y="531889"/>
                </a:cubicBezTo>
                <a:cubicBezTo>
                  <a:pt x="165865" y="532823"/>
                  <a:pt x="159989" y="534252"/>
                  <a:pt x="154264" y="536157"/>
                </a:cubicBezTo>
                <a:cubicBezTo>
                  <a:pt x="127613" y="545949"/>
                  <a:pt x="113945" y="575486"/>
                  <a:pt x="123736" y="602136"/>
                </a:cubicBezTo>
                <a:cubicBezTo>
                  <a:pt x="126870" y="610671"/>
                  <a:pt x="132214" y="618224"/>
                  <a:pt x="139215" y="624015"/>
                </a:cubicBezTo>
                <a:lnTo>
                  <a:pt x="152226" y="610461"/>
                </a:lnTo>
                <a:lnTo>
                  <a:pt x="147997" y="627702"/>
                </a:lnTo>
                <a:cubicBezTo>
                  <a:pt x="146216" y="634483"/>
                  <a:pt x="141625" y="640198"/>
                  <a:pt x="135386" y="643408"/>
                </a:cubicBezTo>
                <a:cubicBezTo>
                  <a:pt x="130318" y="646104"/>
                  <a:pt x="124660" y="647514"/>
                  <a:pt x="118917" y="64748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0BC7CEF9-793A-544C-98B4-2AE5AF07AC56}"/>
              </a:ext>
            </a:extLst>
          </p:cNvPr>
          <p:cNvSpPr/>
          <p:nvPr userDrawn="1"/>
        </p:nvSpPr>
        <p:spPr>
          <a:xfrm>
            <a:off x="-3037" y="6507498"/>
            <a:ext cx="2692431" cy="22669"/>
          </a:xfrm>
          <a:custGeom>
            <a:avLst/>
            <a:gdLst>
              <a:gd name="connsiteX0" fmla="*/ 2692267 w 2692431"/>
              <a:gd name="connsiteY0" fmla="*/ 11210 h 22669"/>
              <a:gd name="connsiteX1" fmla="*/ 2681000 w 2692431"/>
              <a:gd name="connsiteY1" fmla="*/ 22545 h 22669"/>
              <a:gd name="connsiteX2" fmla="*/ 2680933 w 2692431"/>
              <a:gd name="connsiteY2" fmla="*/ 22545 h 22669"/>
              <a:gd name="connsiteX3" fmla="*/ 11170 w 2692431"/>
              <a:gd name="connsiteY3" fmla="*/ 22545 h 22669"/>
              <a:gd name="connsiteX4" fmla="*/ -164 w 2692431"/>
              <a:gd name="connsiteY4" fmla="*/ 11210 h 22669"/>
              <a:gd name="connsiteX5" fmla="*/ 11170 w 2692431"/>
              <a:gd name="connsiteY5" fmla="*/ -124 h 22669"/>
              <a:gd name="connsiteX6" fmla="*/ 2680933 w 2692431"/>
              <a:gd name="connsiteY6" fmla="*/ -124 h 22669"/>
              <a:gd name="connsiteX7" fmla="*/ 2692267 w 2692431"/>
              <a:gd name="connsiteY7" fmla="*/ 11144 h 22669"/>
              <a:gd name="connsiteX8" fmla="*/ 2692267 w 2692431"/>
              <a:gd name="connsiteY8" fmla="*/ 11210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431" h="22669">
                <a:moveTo>
                  <a:pt x="2692267" y="11210"/>
                </a:moveTo>
                <a:cubicBezTo>
                  <a:pt x="2692287" y="17449"/>
                  <a:pt x="2687238" y="22526"/>
                  <a:pt x="2681000" y="22545"/>
                </a:cubicBezTo>
                <a:cubicBezTo>
                  <a:pt x="2680980" y="22545"/>
                  <a:pt x="2680952" y="22545"/>
                  <a:pt x="2680933" y="22545"/>
                </a:cubicBezTo>
                <a:lnTo>
                  <a:pt x="11170" y="22545"/>
                </a:lnTo>
                <a:cubicBezTo>
                  <a:pt x="4912" y="22545"/>
                  <a:pt x="-164" y="17468"/>
                  <a:pt x="-164" y="11210"/>
                </a:cubicBezTo>
                <a:cubicBezTo>
                  <a:pt x="-164" y="4952"/>
                  <a:pt x="4912" y="-124"/>
                  <a:pt x="11170" y="-124"/>
                </a:cubicBezTo>
                <a:lnTo>
                  <a:pt x="2680933" y="-124"/>
                </a:lnTo>
                <a:cubicBezTo>
                  <a:pt x="2687172" y="-144"/>
                  <a:pt x="2692249" y="4905"/>
                  <a:pt x="2692267" y="11144"/>
                </a:cubicBezTo>
                <a:cubicBezTo>
                  <a:pt x="2692267" y="11163"/>
                  <a:pt x="2692267" y="11191"/>
                  <a:pt x="2692267" y="1121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09511B7-EEA7-13D6-B483-6B519841E5D7}"/>
              </a:ext>
            </a:extLst>
          </p:cNvPr>
          <p:cNvSpPr/>
          <p:nvPr userDrawn="1"/>
        </p:nvSpPr>
        <p:spPr>
          <a:xfrm>
            <a:off x="3426360" y="657434"/>
            <a:ext cx="5251240" cy="19345"/>
          </a:xfrm>
          <a:custGeom>
            <a:avLst/>
            <a:gdLst>
              <a:gd name="connsiteX0" fmla="*/ 5241645 w 5251240"/>
              <a:gd name="connsiteY0" fmla="*/ 19221 h 19345"/>
              <a:gd name="connsiteX1" fmla="*/ 9296 w 5251240"/>
              <a:gd name="connsiteY1" fmla="*/ 19221 h 19345"/>
              <a:gd name="connsiteX2" fmla="*/ -162 w 5251240"/>
              <a:gd name="connsiteY2" fmla="*/ 9334 h 19345"/>
              <a:gd name="connsiteX3" fmla="*/ 9296 w 5251240"/>
              <a:gd name="connsiteY3" fmla="*/ -124 h 19345"/>
              <a:gd name="connsiteX4" fmla="*/ 5241645 w 5251240"/>
              <a:gd name="connsiteY4" fmla="*/ -124 h 19345"/>
              <a:gd name="connsiteX5" fmla="*/ 5251075 w 5251240"/>
              <a:gd name="connsiteY5" fmla="*/ 9762 h 19345"/>
              <a:gd name="connsiteX6" fmla="*/ 5241645 w 5251240"/>
              <a:gd name="connsiteY6" fmla="*/ 19221 h 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240" h="19345">
                <a:moveTo>
                  <a:pt x="5241645" y="19221"/>
                </a:moveTo>
                <a:lnTo>
                  <a:pt x="9296" y="19221"/>
                </a:lnTo>
                <a:cubicBezTo>
                  <a:pt x="3962" y="19097"/>
                  <a:pt x="-276" y="14668"/>
                  <a:pt x="-162" y="9334"/>
                </a:cubicBezTo>
                <a:cubicBezTo>
                  <a:pt x="-38" y="4152"/>
                  <a:pt x="4124" y="-10"/>
                  <a:pt x="9296" y="-124"/>
                </a:cubicBezTo>
                <a:lnTo>
                  <a:pt x="5241645" y="-124"/>
                </a:lnTo>
                <a:cubicBezTo>
                  <a:pt x="5246980" y="-10"/>
                  <a:pt x="5251170" y="4419"/>
                  <a:pt x="5251075" y="9762"/>
                </a:cubicBezTo>
                <a:cubicBezTo>
                  <a:pt x="5250980" y="14935"/>
                  <a:pt x="5246789" y="19097"/>
                  <a:pt x="5241645" y="1922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A4C32C76-4F00-7E1B-65F5-3CADD3F678DE}"/>
              </a:ext>
            </a:extLst>
          </p:cNvPr>
          <p:cNvSpPr/>
          <p:nvPr userDrawn="1"/>
        </p:nvSpPr>
        <p:spPr>
          <a:xfrm>
            <a:off x="3544688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418B4A32-35BC-FB3D-5FAC-F29C6E0BE4E5}"/>
              </a:ext>
            </a:extLst>
          </p:cNvPr>
          <p:cNvSpPr/>
          <p:nvPr userDrawn="1"/>
        </p:nvSpPr>
        <p:spPr>
          <a:xfrm>
            <a:off x="3904181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53B5FF9A-D3F5-72D9-53DE-813FA27C8DCE}"/>
              </a:ext>
            </a:extLst>
          </p:cNvPr>
          <p:cNvSpPr/>
          <p:nvPr userDrawn="1"/>
        </p:nvSpPr>
        <p:spPr>
          <a:xfrm>
            <a:off x="4263674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3C98465D-E8E9-ADDE-DF27-9FDBBBE04351}"/>
              </a:ext>
            </a:extLst>
          </p:cNvPr>
          <p:cNvSpPr/>
          <p:nvPr userDrawn="1"/>
        </p:nvSpPr>
        <p:spPr>
          <a:xfrm>
            <a:off x="8178389" y="354996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39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29994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C968A8E-3FBA-2D5E-3B5F-162E563F5679}"/>
              </a:ext>
            </a:extLst>
          </p:cNvPr>
          <p:cNvSpPr/>
          <p:nvPr userDrawn="1"/>
        </p:nvSpPr>
        <p:spPr>
          <a:xfrm>
            <a:off x="8178389" y="427529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5FBDE543-CA4A-1507-3DFD-56DDA83218F4}"/>
              </a:ext>
            </a:extLst>
          </p:cNvPr>
          <p:cNvSpPr/>
          <p:nvPr userDrawn="1"/>
        </p:nvSpPr>
        <p:spPr>
          <a:xfrm>
            <a:off x="8178389" y="500061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7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5CE5FA40-CD10-29A0-28B6-3C23C0D5D0CA}"/>
              </a:ext>
            </a:extLst>
          </p:cNvPr>
          <p:cNvSpPr/>
          <p:nvPr userDrawn="1"/>
        </p:nvSpPr>
        <p:spPr>
          <a:xfrm>
            <a:off x="5388772" y="574535"/>
            <a:ext cx="275482" cy="275458"/>
          </a:xfrm>
          <a:custGeom>
            <a:avLst/>
            <a:gdLst>
              <a:gd name="connsiteX0" fmla="*/ 101398 w 275482"/>
              <a:gd name="connsiteY0" fmla="*/ 275322 h 275458"/>
              <a:gd name="connsiteX1" fmla="*/ 77854 w 275482"/>
              <a:gd name="connsiteY1" fmla="*/ 263546 h 275458"/>
              <a:gd name="connsiteX2" fmla="*/ 5666 w 275482"/>
              <a:gd name="connsiteY2" fmla="*/ 167294 h 275458"/>
              <a:gd name="connsiteX3" fmla="*/ 11479 w 275482"/>
              <a:gd name="connsiteY3" fmla="*/ 126077 h 275458"/>
              <a:gd name="connsiteX4" fmla="*/ 52696 w 275482"/>
              <a:gd name="connsiteY4" fmla="*/ 131891 h 275458"/>
              <a:gd name="connsiteX5" fmla="*/ 52760 w 275482"/>
              <a:gd name="connsiteY5" fmla="*/ 131976 h 275458"/>
              <a:gd name="connsiteX6" fmla="*/ 99987 w 275482"/>
              <a:gd name="connsiteY6" fmla="*/ 194941 h 275458"/>
              <a:gd name="connsiteX7" fmla="*/ 221286 w 275482"/>
              <a:gd name="connsiteY7" fmla="*/ 12995 h 275458"/>
              <a:gd name="connsiteX8" fmla="*/ 262097 w 275482"/>
              <a:gd name="connsiteY8" fmla="*/ 4795 h 275458"/>
              <a:gd name="connsiteX9" fmla="*/ 270297 w 275482"/>
              <a:gd name="connsiteY9" fmla="*/ 45606 h 275458"/>
              <a:gd name="connsiteX10" fmla="*/ 270267 w 275482"/>
              <a:gd name="connsiteY10" fmla="*/ 45650 h 275458"/>
              <a:gd name="connsiteX11" fmla="*/ 125891 w 275482"/>
              <a:gd name="connsiteY11" fmla="*/ 262215 h 275458"/>
              <a:gd name="connsiteX12" fmla="*/ 102217 w 275482"/>
              <a:gd name="connsiteY12" fmla="*/ 275313 h 275458"/>
              <a:gd name="connsiteX13" fmla="*/ 101398 w 275482"/>
              <a:gd name="connsiteY13" fmla="*/ 275322 h 27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5482" h="275458">
                <a:moveTo>
                  <a:pt x="101398" y="275322"/>
                </a:moveTo>
                <a:cubicBezTo>
                  <a:pt x="92134" y="275322"/>
                  <a:pt x="83410" y="270959"/>
                  <a:pt x="77854" y="263546"/>
                </a:cubicBezTo>
                <a:lnTo>
                  <a:pt x="5666" y="167294"/>
                </a:lnTo>
                <a:cubicBezTo>
                  <a:pt x="-4111" y="154306"/>
                  <a:pt x="-1508" y="135853"/>
                  <a:pt x="11479" y="126077"/>
                </a:cubicBezTo>
                <a:cubicBezTo>
                  <a:pt x="24466" y="116301"/>
                  <a:pt x="42920" y="118904"/>
                  <a:pt x="52696" y="131891"/>
                </a:cubicBezTo>
                <a:cubicBezTo>
                  <a:pt x="52717" y="131919"/>
                  <a:pt x="52739" y="131947"/>
                  <a:pt x="52760" y="131976"/>
                </a:cubicBezTo>
                <a:lnTo>
                  <a:pt x="99987" y="194941"/>
                </a:lnTo>
                <a:lnTo>
                  <a:pt x="221286" y="12995"/>
                </a:lnTo>
                <a:cubicBezTo>
                  <a:pt x="230291" y="-538"/>
                  <a:pt x="248563" y="-4210"/>
                  <a:pt x="262097" y="4795"/>
                </a:cubicBezTo>
                <a:cubicBezTo>
                  <a:pt x="275631" y="13800"/>
                  <a:pt x="279302" y="32071"/>
                  <a:pt x="270297" y="45606"/>
                </a:cubicBezTo>
                <a:cubicBezTo>
                  <a:pt x="270287" y="45620"/>
                  <a:pt x="270277" y="45635"/>
                  <a:pt x="270267" y="45650"/>
                </a:cubicBezTo>
                <a:lnTo>
                  <a:pt x="125891" y="262215"/>
                </a:lnTo>
                <a:cubicBezTo>
                  <a:pt x="120592" y="270162"/>
                  <a:pt x="111766" y="275045"/>
                  <a:pt x="102217" y="275313"/>
                </a:cubicBezTo>
                <a:cubicBezTo>
                  <a:pt x="101945" y="275317"/>
                  <a:pt x="101671" y="275322"/>
                  <a:pt x="101398" y="27532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347BED2-C7DD-C6FC-E91C-D209789B8769}"/>
              </a:ext>
            </a:extLst>
          </p:cNvPr>
          <p:cNvSpPr/>
          <p:nvPr userDrawn="1"/>
        </p:nvSpPr>
        <p:spPr>
          <a:xfrm>
            <a:off x="10631714" y="6054903"/>
            <a:ext cx="993261" cy="4728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311C588-F47B-054F-C0F3-2AACAB9F6F70}"/>
              </a:ext>
            </a:extLst>
          </p:cNvPr>
          <p:cNvGrpSpPr/>
          <p:nvPr userDrawn="1"/>
        </p:nvGrpSpPr>
        <p:grpSpPr>
          <a:xfrm>
            <a:off x="11128344" y="6039399"/>
            <a:ext cx="496631" cy="488364"/>
            <a:chOff x="5528153" y="3974336"/>
            <a:chExt cx="498420" cy="498420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0ACED910-3FD4-DF08-E435-FBD3525E6316}"/>
                </a:ext>
              </a:extLst>
            </p:cNvPr>
            <p:cNvSpPr/>
            <p:nvPr/>
          </p:nvSpPr>
          <p:spPr>
            <a:xfrm>
              <a:off x="5528153" y="3974336"/>
              <a:ext cx="498420" cy="498420"/>
            </a:xfrm>
            <a:custGeom>
              <a:avLst/>
              <a:gdLst>
                <a:gd name="connsiteX0" fmla="*/ 248956 w 498420"/>
                <a:gd name="connsiteY0" fmla="*/ 498284 h 498420"/>
                <a:gd name="connsiteX1" fmla="*/ -254 w 498420"/>
                <a:gd name="connsiteY1" fmla="*/ 249074 h 498420"/>
                <a:gd name="connsiteX2" fmla="*/ 248956 w 498420"/>
                <a:gd name="connsiteY2" fmla="*/ -137 h 498420"/>
                <a:gd name="connsiteX3" fmla="*/ 498167 w 498420"/>
                <a:gd name="connsiteY3" fmla="*/ 249074 h 498420"/>
                <a:gd name="connsiteX4" fmla="*/ 248956 w 498420"/>
                <a:gd name="connsiteY4" fmla="*/ 498284 h 4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0" h="498420">
                  <a:moveTo>
                    <a:pt x="248956" y="498284"/>
                  </a:moveTo>
                  <a:cubicBezTo>
                    <a:pt x="111321" y="498284"/>
                    <a:pt x="-254" y="386709"/>
                    <a:pt x="-254" y="249074"/>
                  </a:cubicBezTo>
                  <a:cubicBezTo>
                    <a:pt x="-254" y="111438"/>
                    <a:pt x="111321" y="-137"/>
                    <a:pt x="248956" y="-137"/>
                  </a:cubicBezTo>
                  <a:cubicBezTo>
                    <a:pt x="386592" y="-137"/>
                    <a:pt x="498167" y="111438"/>
                    <a:pt x="498167" y="249074"/>
                  </a:cubicBezTo>
                  <a:cubicBezTo>
                    <a:pt x="498167" y="386709"/>
                    <a:pt x="386592" y="498284"/>
                    <a:pt x="248956" y="49828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6A96DB8A-8110-5302-30AD-8E4BEC8F3403}"/>
                </a:ext>
              </a:extLst>
            </p:cNvPr>
            <p:cNvSpPr/>
            <p:nvPr/>
          </p:nvSpPr>
          <p:spPr>
            <a:xfrm>
              <a:off x="5654448" y="4099475"/>
              <a:ext cx="266625" cy="251424"/>
            </a:xfrm>
            <a:custGeom>
              <a:avLst/>
              <a:gdLst>
                <a:gd name="connsiteX0" fmla="*/ 262862 w 266625"/>
                <a:gd name="connsiteY0" fmla="*/ 112097 h 251424"/>
                <a:gd name="connsiteX1" fmla="*/ 192212 w 266625"/>
                <a:gd name="connsiteY1" fmla="*/ 8975 h 251424"/>
                <a:gd name="connsiteX2" fmla="*/ 163085 w 266625"/>
                <a:gd name="connsiteY2" fmla="*/ 3533 h 251424"/>
                <a:gd name="connsiteX3" fmla="*/ 157642 w 266625"/>
                <a:gd name="connsiteY3" fmla="*/ 32660 h 251424"/>
                <a:gd name="connsiteX4" fmla="*/ 203334 w 266625"/>
                <a:gd name="connsiteY4" fmla="*/ 99352 h 251424"/>
                <a:gd name="connsiteX5" fmla="*/ 24329 w 266625"/>
                <a:gd name="connsiteY5" fmla="*/ 99352 h 251424"/>
                <a:gd name="connsiteX6" fmla="*/ -254 w 266625"/>
                <a:gd name="connsiteY6" fmla="*/ 123935 h 251424"/>
                <a:gd name="connsiteX7" fmla="*/ 24329 w 266625"/>
                <a:gd name="connsiteY7" fmla="*/ 148518 h 251424"/>
                <a:gd name="connsiteX8" fmla="*/ 205582 w 266625"/>
                <a:gd name="connsiteY8" fmla="*/ 148518 h 251424"/>
                <a:gd name="connsiteX9" fmla="*/ 157642 w 266625"/>
                <a:gd name="connsiteY9" fmla="*/ 218491 h 251424"/>
                <a:gd name="connsiteX10" fmla="*/ 163085 w 266625"/>
                <a:gd name="connsiteY10" fmla="*/ 247618 h 251424"/>
                <a:gd name="connsiteX11" fmla="*/ 192212 w 266625"/>
                <a:gd name="connsiteY11" fmla="*/ 242176 h 251424"/>
                <a:gd name="connsiteX12" fmla="*/ 262862 w 266625"/>
                <a:gd name="connsiteY12" fmla="*/ 139055 h 251424"/>
                <a:gd name="connsiteX13" fmla="*/ 262862 w 266625"/>
                <a:gd name="connsiteY13" fmla="*/ 112097 h 25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625" h="251424">
                  <a:moveTo>
                    <a:pt x="262862" y="112097"/>
                  </a:moveTo>
                  <a:lnTo>
                    <a:pt x="192212" y="8975"/>
                  </a:lnTo>
                  <a:cubicBezTo>
                    <a:pt x="185672" y="-571"/>
                    <a:pt x="172631" y="-3008"/>
                    <a:pt x="163085" y="3533"/>
                  </a:cubicBezTo>
                  <a:cubicBezTo>
                    <a:pt x="153538" y="10073"/>
                    <a:pt x="151102" y="23114"/>
                    <a:pt x="157642" y="32660"/>
                  </a:cubicBezTo>
                  <a:lnTo>
                    <a:pt x="203334" y="99352"/>
                  </a:lnTo>
                  <a:lnTo>
                    <a:pt x="24329" y="99352"/>
                  </a:lnTo>
                  <a:cubicBezTo>
                    <a:pt x="10752" y="99352"/>
                    <a:pt x="-254" y="110358"/>
                    <a:pt x="-254" y="123935"/>
                  </a:cubicBezTo>
                  <a:cubicBezTo>
                    <a:pt x="-254" y="137512"/>
                    <a:pt x="10752" y="148518"/>
                    <a:pt x="24329" y="148518"/>
                  </a:cubicBezTo>
                  <a:lnTo>
                    <a:pt x="205582" y="148518"/>
                  </a:lnTo>
                  <a:lnTo>
                    <a:pt x="157642" y="218491"/>
                  </a:lnTo>
                  <a:cubicBezTo>
                    <a:pt x="151102" y="228038"/>
                    <a:pt x="153538" y="241078"/>
                    <a:pt x="163085" y="247618"/>
                  </a:cubicBezTo>
                  <a:cubicBezTo>
                    <a:pt x="172631" y="254159"/>
                    <a:pt x="185672" y="251722"/>
                    <a:pt x="192212" y="242176"/>
                  </a:cubicBezTo>
                  <a:lnTo>
                    <a:pt x="262862" y="139055"/>
                  </a:lnTo>
                  <a:cubicBezTo>
                    <a:pt x="267541" y="130678"/>
                    <a:pt x="267541" y="120474"/>
                    <a:pt x="262862" y="1120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60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CFD2F2C-F96F-320C-322D-57F39778831D}"/>
              </a:ext>
            </a:extLst>
          </p:cNvPr>
          <p:cNvSpPr/>
          <p:nvPr userDrawn="1"/>
        </p:nvSpPr>
        <p:spPr>
          <a:xfrm>
            <a:off x="562325" y="5566742"/>
            <a:ext cx="495442" cy="644194"/>
          </a:xfrm>
          <a:custGeom>
            <a:avLst/>
            <a:gdLst>
              <a:gd name="connsiteX0" fmla="*/ 0 w 495442"/>
              <a:gd name="connsiteY0" fmla="*/ 572548 h 644194"/>
              <a:gd name="connsiteX1" fmla="*/ 148438 w 495442"/>
              <a:gd name="connsiteY1" fmla="*/ 644195 h 644194"/>
              <a:gd name="connsiteX2" fmla="*/ 495443 w 495442"/>
              <a:gd name="connsiteY2" fmla="*/ 105746 h 644194"/>
              <a:gd name="connsiteX3" fmla="*/ 276358 w 495442"/>
              <a:gd name="connsiteY3" fmla="*/ 0 h 644194"/>
              <a:gd name="connsiteX4" fmla="*/ 0 w 495442"/>
              <a:gd name="connsiteY4" fmla="*/ 572548 h 64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442" h="644194">
                <a:moveTo>
                  <a:pt x="0" y="572548"/>
                </a:moveTo>
                <a:lnTo>
                  <a:pt x="148438" y="644195"/>
                </a:lnTo>
                <a:lnTo>
                  <a:pt x="495443" y="105746"/>
                </a:lnTo>
                <a:lnTo>
                  <a:pt x="276358" y="0"/>
                </a:lnTo>
                <a:lnTo>
                  <a:pt x="0" y="572548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9212CE9-D0DC-FB1E-869F-9D2C7F8D744E}"/>
              </a:ext>
            </a:extLst>
          </p:cNvPr>
          <p:cNvSpPr/>
          <p:nvPr userDrawn="1"/>
        </p:nvSpPr>
        <p:spPr>
          <a:xfrm>
            <a:off x="482344" y="6108172"/>
            <a:ext cx="478906" cy="403774"/>
          </a:xfrm>
          <a:custGeom>
            <a:avLst/>
            <a:gdLst>
              <a:gd name="connsiteX0" fmla="*/ -164 w 478906"/>
              <a:gd name="connsiteY0" fmla="*/ 183317 h 403774"/>
              <a:gd name="connsiteX1" fmla="*/ 456292 w 478906"/>
              <a:gd name="connsiteY1" fmla="*/ 403650 h 403774"/>
              <a:gd name="connsiteX2" fmla="*/ 459083 w 478906"/>
              <a:gd name="connsiteY2" fmla="*/ 397877 h 403774"/>
              <a:gd name="connsiteX3" fmla="*/ 367186 w 478906"/>
              <a:gd name="connsiteY3" fmla="*/ 134455 h 403774"/>
              <a:gd name="connsiteX4" fmla="*/ 367177 w 478906"/>
              <a:gd name="connsiteY4" fmla="*/ 134445 h 403774"/>
              <a:gd name="connsiteX5" fmla="*/ 314332 w 478906"/>
              <a:gd name="connsiteY5" fmla="*/ 30946 h 403774"/>
              <a:gd name="connsiteX6" fmla="*/ 128233 w 478906"/>
              <a:gd name="connsiteY6" fmla="*/ 19106 h 403774"/>
              <a:gd name="connsiteX7" fmla="*/ 88389 w 478906"/>
              <a:gd name="connsiteY7" fmla="*/ -124 h 4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906" h="403774">
                <a:moveTo>
                  <a:pt x="-164" y="183317"/>
                </a:moveTo>
                <a:lnTo>
                  <a:pt x="456292" y="403650"/>
                </a:lnTo>
                <a:lnTo>
                  <a:pt x="459083" y="397877"/>
                </a:lnTo>
                <a:cubicBezTo>
                  <a:pt x="506442" y="299761"/>
                  <a:pt x="465303" y="181822"/>
                  <a:pt x="367186" y="134455"/>
                </a:cubicBezTo>
                <a:lnTo>
                  <a:pt x="367177" y="134445"/>
                </a:lnTo>
                <a:lnTo>
                  <a:pt x="314332" y="30946"/>
                </a:lnTo>
                <a:lnTo>
                  <a:pt x="128233" y="19106"/>
                </a:lnTo>
                <a:lnTo>
                  <a:pt x="88389" y="-12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13CED67-C071-DDF7-1AD1-A6C36D0EA7D5}"/>
              </a:ext>
            </a:extLst>
          </p:cNvPr>
          <p:cNvSpPr/>
          <p:nvPr userDrawn="1"/>
        </p:nvSpPr>
        <p:spPr>
          <a:xfrm>
            <a:off x="1667187" y="5704236"/>
            <a:ext cx="243268" cy="635765"/>
          </a:xfrm>
          <a:custGeom>
            <a:avLst/>
            <a:gdLst>
              <a:gd name="connsiteX0" fmla="*/ 38 w 243268"/>
              <a:gd name="connsiteY0" fmla="*/ 635765 h 635765"/>
              <a:gd name="connsiteX1" fmla="*/ 164859 w 243268"/>
              <a:gd name="connsiteY1" fmla="*/ 635756 h 635765"/>
              <a:gd name="connsiteX2" fmla="*/ 243268 w 243268"/>
              <a:gd name="connsiteY2" fmla="*/ 0 h 635765"/>
              <a:gd name="connsiteX3" fmla="*/ 0 w 243268"/>
              <a:gd name="connsiteY3" fmla="*/ 9 h 635765"/>
              <a:gd name="connsiteX4" fmla="*/ 38 w 243268"/>
              <a:gd name="connsiteY4" fmla="*/ 635765 h 63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268" h="635765">
                <a:moveTo>
                  <a:pt x="38" y="635765"/>
                </a:moveTo>
                <a:lnTo>
                  <a:pt x="164859" y="635756"/>
                </a:lnTo>
                <a:lnTo>
                  <a:pt x="243268" y="0"/>
                </a:lnTo>
                <a:lnTo>
                  <a:pt x="0" y="9"/>
                </a:lnTo>
                <a:lnTo>
                  <a:pt x="38" y="63576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B43EE6B-958B-DB74-BD93-DB2801D9E42E}"/>
              </a:ext>
            </a:extLst>
          </p:cNvPr>
          <p:cNvSpPr/>
          <p:nvPr userDrawn="1"/>
        </p:nvSpPr>
        <p:spPr>
          <a:xfrm>
            <a:off x="1661415" y="6237998"/>
            <a:ext cx="506863" cy="273948"/>
          </a:xfrm>
          <a:custGeom>
            <a:avLst/>
            <a:gdLst>
              <a:gd name="connsiteX0" fmla="*/ -155 w 506863"/>
              <a:gd name="connsiteY0" fmla="*/ 273824 h 273948"/>
              <a:gd name="connsiteX1" fmla="*/ 506699 w 506863"/>
              <a:gd name="connsiteY1" fmla="*/ 273805 h 273948"/>
              <a:gd name="connsiteX2" fmla="*/ 506699 w 506863"/>
              <a:gd name="connsiteY2" fmla="*/ 267395 h 273948"/>
              <a:gd name="connsiteX3" fmla="*/ 309417 w 506863"/>
              <a:gd name="connsiteY3" fmla="*/ 70113 h 273948"/>
              <a:gd name="connsiteX4" fmla="*/ 309398 w 506863"/>
              <a:gd name="connsiteY4" fmla="*/ 70113 h 273948"/>
              <a:gd name="connsiteX5" fmla="*/ 216815 w 506863"/>
              <a:gd name="connsiteY5" fmla="*/ -124 h 273948"/>
              <a:gd name="connsiteX6" fmla="*/ 44079 w 506863"/>
              <a:gd name="connsiteY6" fmla="*/ 70132 h 273948"/>
              <a:gd name="connsiteX7" fmla="*/ -164 w 506863"/>
              <a:gd name="connsiteY7" fmla="*/ 70132 h 27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863" h="273948">
                <a:moveTo>
                  <a:pt x="-155" y="273824"/>
                </a:moveTo>
                <a:lnTo>
                  <a:pt x="506699" y="273805"/>
                </a:lnTo>
                <a:lnTo>
                  <a:pt x="506699" y="267395"/>
                </a:lnTo>
                <a:cubicBezTo>
                  <a:pt x="506689" y="158448"/>
                  <a:pt x="418364" y="70122"/>
                  <a:pt x="309417" y="70113"/>
                </a:cubicBezTo>
                <a:lnTo>
                  <a:pt x="309398" y="70113"/>
                </a:lnTo>
                <a:lnTo>
                  <a:pt x="216815" y="-124"/>
                </a:lnTo>
                <a:lnTo>
                  <a:pt x="44079" y="70132"/>
                </a:lnTo>
                <a:lnTo>
                  <a:pt x="-164" y="70132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0FB47E9-4F5A-3E63-0378-A94F70BCF8B8}"/>
              </a:ext>
            </a:extLst>
          </p:cNvPr>
          <p:cNvSpPr/>
          <p:nvPr userDrawn="1"/>
        </p:nvSpPr>
        <p:spPr>
          <a:xfrm>
            <a:off x="703354" y="3312127"/>
            <a:ext cx="1332146" cy="2745923"/>
          </a:xfrm>
          <a:custGeom>
            <a:avLst/>
            <a:gdLst>
              <a:gd name="connsiteX0" fmla="*/ 1127061 w 1332146"/>
              <a:gd name="connsiteY0" fmla="*/ 79219 h 2745923"/>
              <a:gd name="connsiteX1" fmla="*/ 1315932 w 1332146"/>
              <a:gd name="connsiteY1" fmla="*/ 1381686 h 2745923"/>
              <a:gd name="connsiteX2" fmla="*/ 1264535 w 1332146"/>
              <a:gd name="connsiteY2" fmla="*/ 1553060 h 2745923"/>
              <a:gd name="connsiteX3" fmla="*/ 1331982 w 1332146"/>
              <a:gd name="connsiteY3" fmla="*/ 1674437 h 2745923"/>
              <a:gd name="connsiteX4" fmla="*/ 1232931 w 1332146"/>
              <a:gd name="connsiteY4" fmla="*/ 2587999 h 2745923"/>
              <a:gd name="connsiteX5" fmla="*/ 1273136 w 1332146"/>
              <a:gd name="connsiteY5" fmla="*/ 2676515 h 2745923"/>
              <a:gd name="connsiteX6" fmla="*/ 1160799 w 1332146"/>
              <a:gd name="connsiteY6" fmla="*/ 2745800 h 2745923"/>
              <a:gd name="connsiteX7" fmla="*/ 932208 w 1332146"/>
              <a:gd name="connsiteY7" fmla="*/ 2745800 h 2745923"/>
              <a:gd name="connsiteX8" fmla="*/ 920073 w 1332146"/>
              <a:gd name="connsiteY8" fmla="*/ 1780774 h 2745923"/>
              <a:gd name="connsiteX9" fmla="*/ 863609 w 1332146"/>
              <a:gd name="connsiteY9" fmla="*/ 1639090 h 2745923"/>
              <a:gd name="connsiteX10" fmla="*/ 863609 w 1332146"/>
              <a:gd name="connsiteY10" fmla="*/ 1561004 h 2745923"/>
              <a:gd name="connsiteX11" fmla="*/ 748661 w 1332146"/>
              <a:gd name="connsiteY11" fmla="*/ 972559 h 2745923"/>
              <a:gd name="connsiteX12" fmla="*/ 722153 w 1332146"/>
              <a:gd name="connsiteY12" fmla="*/ 1888616 h 2745923"/>
              <a:gd name="connsiteX13" fmla="*/ 685453 w 1332146"/>
              <a:gd name="connsiteY13" fmla="*/ 1959406 h 2745923"/>
              <a:gd name="connsiteX14" fmla="*/ 234425 w 1332146"/>
              <a:gd name="connsiteY14" fmla="*/ 2602925 h 2745923"/>
              <a:gd name="connsiteX15" fmla="*/ 5826 w 1332146"/>
              <a:gd name="connsiteY15" fmla="*/ 2479100 h 2745923"/>
              <a:gd name="connsiteX16" fmla="*/ 10626 w 1332146"/>
              <a:gd name="connsiteY16" fmla="*/ 2386755 h 2745923"/>
              <a:gd name="connsiteX17" fmla="*/ 90607 w 1332146"/>
              <a:gd name="connsiteY17" fmla="*/ 2245271 h 2745923"/>
              <a:gd name="connsiteX18" fmla="*/ 110600 w 1332146"/>
              <a:gd name="connsiteY18" fmla="*/ 2155250 h 2745923"/>
              <a:gd name="connsiteX19" fmla="*/ 243950 w 1332146"/>
              <a:gd name="connsiteY19" fmla="*/ 1879025 h 2745923"/>
              <a:gd name="connsiteX20" fmla="*/ 249046 w 1332146"/>
              <a:gd name="connsiteY20" fmla="*/ 1781746 h 2745923"/>
              <a:gd name="connsiteX21" fmla="*/ 212546 w 1332146"/>
              <a:gd name="connsiteY21" fmla="*/ 1120130 h 2745923"/>
              <a:gd name="connsiteX22" fmla="*/ 229720 w 1332146"/>
              <a:gd name="connsiteY22" fmla="*/ 229171 h 2745923"/>
              <a:gd name="connsiteX23" fmla="*/ 529577 w 1332146"/>
              <a:gd name="connsiteY23" fmla="*/ -124 h 274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146" h="2745923">
                <a:moveTo>
                  <a:pt x="1127061" y="79219"/>
                </a:moveTo>
                <a:lnTo>
                  <a:pt x="1315932" y="1381686"/>
                </a:lnTo>
                <a:lnTo>
                  <a:pt x="1264535" y="1553060"/>
                </a:lnTo>
                <a:lnTo>
                  <a:pt x="1331982" y="1674437"/>
                </a:lnTo>
                <a:lnTo>
                  <a:pt x="1232931" y="2587999"/>
                </a:lnTo>
                <a:lnTo>
                  <a:pt x="1273136" y="2676515"/>
                </a:lnTo>
                <a:lnTo>
                  <a:pt x="1160799" y="2745800"/>
                </a:lnTo>
                <a:lnTo>
                  <a:pt x="932208" y="2745800"/>
                </a:lnTo>
                <a:lnTo>
                  <a:pt x="920073" y="1780774"/>
                </a:lnTo>
                <a:lnTo>
                  <a:pt x="863609" y="1639090"/>
                </a:lnTo>
                <a:lnTo>
                  <a:pt x="863609" y="1561004"/>
                </a:lnTo>
                <a:lnTo>
                  <a:pt x="748661" y="972559"/>
                </a:lnTo>
                <a:lnTo>
                  <a:pt x="722153" y="1888616"/>
                </a:lnTo>
                <a:lnTo>
                  <a:pt x="685453" y="1959406"/>
                </a:lnTo>
                <a:cubicBezTo>
                  <a:pt x="548750" y="2269550"/>
                  <a:pt x="364613" y="2371096"/>
                  <a:pt x="234425" y="2602925"/>
                </a:cubicBezTo>
                <a:lnTo>
                  <a:pt x="5826" y="2479100"/>
                </a:lnTo>
                <a:lnTo>
                  <a:pt x="10626" y="2386755"/>
                </a:lnTo>
                <a:cubicBezTo>
                  <a:pt x="-35303" y="2363504"/>
                  <a:pt x="79568" y="2295543"/>
                  <a:pt x="90607" y="2245271"/>
                </a:cubicBezTo>
                <a:lnTo>
                  <a:pt x="110600" y="2155250"/>
                </a:lnTo>
                <a:lnTo>
                  <a:pt x="243950" y="1879025"/>
                </a:lnTo>
                <a:lnTo>
                  <a:pt x="249046" y="1781746"/>
                </a:lnTo>
                <a:lnTo>
                  <a:pt x="212546" y="1120130"/>
                </a:lnTo>
                <a:lnTo>
                  <a:pt x="229720" y="229171"/>
                </a:lnTo>
                <a:lnTo>
                  <a:pt x="529577" y="-12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F8991AE-22A7-93E4-DA91-144D4205DD78}"/>
              </a:ext>
            </a:extLst>
          </p:cNvPr>
          <p:cNvSpPr/>
          <p:nvPr userDrawn="1"/>
        </p:nvSpPr>
        <p:spPr>
          <a:xfrm>
            <a:off x="3418647" y="1602358"/>
            <a:ext cx="42305" cy="258273"/>
          </a:xfrm>
          <a:custGeom>
            <a:avLst/>
            <a:gdLst>
              <a:gd name="connsiteX0" fmla="*/ 12142 w 42305"/>
              <a:gd name="connsiteY0" fmla="*/ 249272 h 258273"/>
              <a:gd name="connsiteX1" fmla="*/ 436 w 42305"/>
              <a:gd name="connsiteY1" fmla="*/ 8490 h 258273"/>
              <a:gd name="connsiteX2" fmla="*/ 12276 w 42305"/>
              <a:gd name="connsiteY2" fmla="*/ 3632 h 258273"/>
              <a:gd name="connsiteX3" fmla="*/ 23953 w 42305"/>
              <a:gd name="connsiteY3" fmla="*/ 254216 h 258273"/>
              <a:gd name="connsiteX4" fmla="*/ 12142 w 42305"/>
              <a:gd name="connsiteY4" fmla="*/ 249272 h 2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05" h="258273">
                <a:moveTo>
                  <a:pt x="12142" y="249272"/>
                </a:moveTo>
                <a:cubicBezTo>
                  <a:pt x="38669" y="170396"/>
                  <a:pt x="34488" y="84423"/>
                  <a:pt x="436" y="8490"/>
                </a:cubicBezTo>
                <a:cubicBezTo>
                  <a:pt x="-2945" y="975"/>
                  <a:pt x="8904" y="-3874"/>
                  <a:pt x="12276" y="3632"/>
                </a:cubicBezTo>
                <a:cubicBezTo>
                  <a:pt x="47566" y="82718"/>
                  <a:pt x="51738" y="172196"/>
                  <a:pt x="23953" y="254216"/>
                </a:cubicBezTo>
                <a:cubicBezTo>
                  <a:pt x="21296" y="262036"/>
                  <a:pt x="9504" y="257045"/>
                  <a:pt x="12142" y="24927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C210CA4-768F-79E6-C72F-C445BAC71D3D}"/>
              </a:ext>
            </a:extLst>
          </p:cNvPr>
          <p:cNvSpPr/>
          <p:nvPr userDrawn="1"/>
        </p:nvSpPr>
        <p:spPr>
          <a:xfrm>
            <a:off x="3773739" y="2157716"/>
            <a:ext cx="101060" cy="124301"/>
          </a:xfrm>
          <a:custGeom>
            <a:avLst/>
            <a:gdLst>
              <a:gd name="connsiteX0" fmla="*/ -164 w 101060"/>
              <a:gd name="connsiteY0" fmla="*/ 124177 h 124301"/>
              <a:gd name="connsiteX1" fmla="*/ 14885 w 101060"/>
              <a:gd name="connsiteY1" fmla="*/ 124177 h 124301"/>
              <a:gd name="connsiteX2" fmla="*/ 29934 w 101060"/>
              <a:gd name="connsiteY2" fmla="*/ 101507 h 124301"/>
              <a:gd name="connsiteX3" fmla="*/ 55271 w 101060"/>
              <a:gd name="connsiteY3" fmla="*/ 67693 h 124301"/>
              <a:gd name="connsiteX4" fmla="*/ 77845 w 101060"/>
              <a:gd name="connsiteY4" fmla="*/ 39309 h 124301"/>
              <a:gd name="connsiteX5" fmla="*/ 100896 w 101060"/>
              <a:gd name="connsiteY5" fmla="*/ 9591 h 124301"/>
              <a:gd name="connsiteX6" fmla="*/ 92038 w 101060"/>
              <a:gd name="connsiteY6" fmla="*/ -124 h 124301"/>
              <a:gd name="connsiteX7" fmla="*/ 87656 w 101060"/>
              <a:gd name="connsiteY7" fmla="*/ 5591 h 124301"/>
              <a:gd name="connsiteX8" fmla="*/ 14313 w 101060"/>
              <a:gd name="connsiteY8" fmla="*/ 101507 h 124301"/>
              <a:gd name="connsiteX9" fmla="*/ -164 w 101060"/>
              <a:gd name="connsiteY9" fmla="*/ 124177 h 12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060" h="124301">
                <a:moveTo>
                  <a:pt x="-164" y="124177"/>
                </a:moveTo>
                <a:lnTo>
                  <a:pt x="14885" y="124177"/>
                </a:lnTo>
                <a:cubicBezTo>
                  <a:pt x="19647" y="116461"/>
                  <a:pt x="24800" y="108937"/>
                  <a:pt x="29934" y="101507"/>
                </a:cubicBezTo>
                <a:cubicBezTo>
                  <a:pt x="38126" y="89982"/>
                  <a:pt x="46575" y="78714"/>
                  <a:pt x="55271" y="67693"/>
                </a:cubicBezTo>
                <a:cubicBezTo>
                  <a:pt x="62796" y="58168"/>
                  <a:pt x="70320" y="48739"/>
                  <a:pt x="77845" y="39309"/>
                </a:cubicBezTo>
                <a:cubicBezTo>
                  <a:pt x="85655" y="29498"/>
                  <a:pt x="93371" y="19688"/>
                  <a:pt x="100896" y="9591"/>
                </a:cubicBezTo>
                <a:lnTo>
                  <a:pt x="92038" y="-124"/>
                </a:lnTo>
                <a:cubicBezTo>
                  <a:pt x="90609" y="1781"/>
                  <a:pt x="89189" y="3685"/>
                  <a:pt x="87656" y="5591"/>
                </a:cubicBezTo>
                <a:cubicBezTo>
                  <a:pt x="63272" y="37690"/>
                  <a:pt x="36897" y="68551"/>
                  <a:pt x="14313" y="101507"/>
                </a:cubicBezTo>
                <a:cubicBezTo>
                  <a:pt x="9265" y="108937"/>
                  <a:pt x="4407" y="116461"/>
                  <a:pt x="-164" y="12417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535E3C1-9073-1F41-4BBF-4033C9AC71E3}"/>
              </a:ext>
            </a:extLst>
          </p:cNvPr>
          <p:cNvSpPr/>
          <p:nvPr userDrawn="1"/>
        </p:nvSpPr>
        <p:spPr>
          <a:xfrm>
            <a:off x="3720556" y="847979"/>
            <a:ext cx="258901" cy="1041503"/>
          </a:xfrm>
          <a:custGeom>
            <a:avLst/>
            <a:gdLst>
              <a:gd name="connsiteX0" fmla="*/ 257254 w 258901"/>
              <a:gd name="connsiteY0" fmla="*/ 11155 h 1041503"/>
              <a:gd name="connsiteX1" fmla="*/ 249825 w 258901"/>
              <a:gd name="connsiteY1" fmla="*/ 20776 h 1041503"/>
              <a:gd name="connsiteX2" fmla="*/ 197151 w 258901"/>
              <a:gd name="connsiteY2" fmla="*/ 95356 h 1041503"/>
              <a:gd name="connsiteX3" fmla="*/ 118856 w 258901"/>
              <a:gd name="connsiteY3" fmla="*/ 236803 h 1041503"/>
              <a:gd name="connsiteX4" fmla="*/ 113522 w 258901"/>
              <a:gd name="connsiteY4" fmla="*/ 248423 h 1041503"/>
              <a:gd name="connsiteX5" fmla="*/ 19796 w 258901"/>
              <a:gd name="connsiteY5" fmla="*/ 585989 h 1041503"/>
              <a:gd name="connsiteX6" fmla="*/ 19415 w 258901"/>
              <a:gd name="connsiteY6" fmla="*/ 589323 h 1041503"/>
              <a:gd name="connsiteX7" fmla="*/ 13319 w 258901"/>
              <a:gd name="connsiteY7" fmla="*/ 671333 h 1041503"/>
              <a:gd name="connsiteX8" fmla="*/ 28464 w 258901"/>
              <a:gd name="connsiteY8" fmla="*/ 824876 h 1041503"/>
              <a:gd name="connsiteX9" fmla="*/ 34750 w 258901"/>
              <a:gd name="connsiteY9" fmla="*/ 844212 h 1041503"/>
              <a:gd name="connsiteX10" fmla="*/ 56181 w 258901"/>
              <a:gd name="connsiteY10" fmla="*/ 888503 h 1041503"/>
              <a:gd name="connsiteX11" fmla="*/ 76565 w 258901"/>
              <a:gd name="connsiteY11" fmla="*/ 917935 h 1041503"/>
              <a:gd name="connsiteX12" fmla="*/ 90662 w 258901"/>
              <a:gd name="connsiteY12" fmla="*/ 934699 h 1041503"/>
              <a:gd name="connsiteX13" fmla="*/ 99425 w 258901"/>
              <a:gd name="connsiteY13" fmla="*/ 944129 h 1041503"/>
              <a:gd name="connsiteX14" fmla="*/ 106759 w 258901"/>
              <a:gd name="connsiteY14" fmla="*/ 951368 h 1041503"/>
              <a:gd name="connsiteX15" fmla="*/ 184102 w 258901"/>
              <a:gd name="connsiteY15" fmla="*/ 1026997 h 1041503"/>
              <a:gd name="connsiteX16" fmla="*/ 179435 w 258901"/>
              <a:gd name="connsiteY16" fmla="*/ 1041379 h 1041503"/>
              <a:gd name="connsiteX17" fmla="*/ 102187 w 258901"/>
              <a:gd name="connsiteY17" fmla="*/ 964703 h 1041503"/>
              <a:gd name="connsiteX18" fmla="*/ 57800 w 258901"/>
              <a:gd name="connsiteY18" fmla="*/ 914411 h 1041503"/>
              <a:gd name="connsiteX19" fmla="*/ 52657 w 258901"/>
              <a:gd name="connsiteY19" fmla="*/ 906886 h 1041503"/>
              <a:gd name="connsiteX20" fmla="*/ 29892 w 258901"/>
              <a:gd name="connsiteY20" fmla="*/ 866024 h 1041503"/>
              <a:gd name="connsiteX21" fmla="*/ 21034 w 258901"/>
              <a:gd name="connsiteY21" fmla="*/ 843926 h 1041503"/>
              <a:gd name="connsiteX22" fmla="*/ 79 w 258901"/>
              <a:gd name="connsiteY22" fmla="*/ 691526 h 1041503"/>
              <a:gd name="connsiteX23" fmla="*/ 5984 w 258901"/>
              <a:gd name="connsiteY23" fmla="*/ 592561 h 1041503"/>
              <a:gd name="connsiteX24" fmla="*/ 7413 w 258901"/>
              <a:gd name="connsiteY24" fmla="*/ 579798 h 1041503"/>
              <a:gd name="connsiteX25" fmla="*/ 59991 w 258901"/>
              <a:gd name="connsiteY25" fmla="*/ 349864 h 1041503"/>
              <a:gd name="connsiteX26" fmla="*/ 191056 w 258901"/>
              <a:gd name="connsiteY26" fmla="*/ 81450 h 1041503"/>
              <a:gd name="connsiteX27" fmla="*/ 241062 w 258901"/>
              <a:gd name="connsiteY27" fmla="*/ 11441 h 1041503"/>
              <a:gd name="connsiteX28" fmla="*/ 248206 w 258901"/>
              <a:gd name="connsiteY28" fmla="*/ 2107 h 1041503"/>
              <a:gd name="connsiteX29" fmla="*/ 257254 w 258901"/>
              <a:gd name="connsiteY29" fmla="*/ 11155 h 104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8901" h="1041503">
                <a:moveTo>
                  <a:pt x="257254" y="11155"/>
                </a:moveTo>
                <a:cubicBezTo>
                  <a:pt x="254778" y="14299"/>
                  <a:pt x="252206" y="17537"/>
                  <a:pt x="249825" y="20776"/>
                </a:cubicBezTo>
                <a:cubicBezTo>
                  <a:pt x="231251" y="44874"/>
                  <a:pt x="213696" y="69734"/>
                  <a:pt x="197151" y="95356"/>
                </a:cubicBezTo>
                <a:cubicBezTo>
                  <a:pt x="167691" y="140562"/>
                  <a:pt x="141525" y="187835"/>
                  <a:pt x="118856" y="236803"/>
                </a:cubicBezTo>
                <a:cubicBezTo>
                  <a:pt x="117046" y="240613"/>
                  <a:pt x="115236" y="244518"/>
                  <a:pt x="113522" y="248423"/>
                </a:cubicBezTo>
                <a:cubicBezTo>
                  <a:pt x="65020" y="355418"/>
                  <a:pt x="33398" y="469298"/>
                  <a:pt x="19796" y="585989"/>
                </a:cubicBezTo>
                <a:cubicBezTo>
                  <a:pt x="19606" y="587132"/>
                  <a:pt x="19510" y="588180"/>
                  <a:pt x="19415" y="589323"/>
                </a:cubicBezTo>
                <a:cubicBezTo>
                  <a:pt x="16271" y="616564"/>
                  <a:pt x="14243" y="643901"/>
                  <a:pt x="13319" y="671333"/>
                </a:cubicBezTo>
                <a:cubicBezTo>
                  <a:pt x="10281" y="722987"/>
                  <a:pt x="15395" y="774803"/>
                  <a:pt x="28464" y="824876"/>
                </a:cubicBezTo>
                <a:cubicBezTo>
                  <a:pt x="30368" y="831448"/>
                  <a:pt x="32464" y="837925"/>
                  <a:pt x="34750" y="844212"/>
                </a:cubicBezTo>
                <a:cubicBezTo>
                  <a:pt x="40484" y="859614"/>
                  <a:pt x="47656" y="874444"/>
                  <a:pt x="56181" y="888503"/>
                </a:cubicBezTo>
                <a:cubicBezTo>
                  <a:pt x="62306" y="898762"/>
                  <a:pt x="69117" y="908591"/>
                  <a:pt x="76565" y="917935"/>
                </a:cubicBezTo>
                <a:cubicBezTo>
                  <a:pt x="81041" y="923650"/>
                  <a:pt x="85709" y="929270"/>
                  <a:pt x="90662" y="934699"/>
                </a:cubicBezTo>
                <a:cubicBezTo>
                  <a:pt x="93519" y="937843"/>
                  <a:pt x="96472" y="940986"/>
                  <a:pt x="99425" y="944129"/>
                </a:cubicBezTo>
                <a:cubicBezTo>
                  <a:pt x="101901" y="946510"/>
                  <a:pt x="104282" y="948987"/>
                  <a:pt x="106759" y="951368"/>
                </a:cubicBezTo>
                <a:cubicBezTo>
                  <a:pt x="132477" y="976324"/>
                  <a:pt x="160861" y="999469"/>
                  <a:pt x="184102" y="1026997"/>
                </a:cubicBezTo>
                <a:lnTo>
                  <a:pt x="179435" y="1041379"/>
                </a:lnTo>
                <a:cubicBezTo>
                  <a:pt x="157051" y="1012995"/>
                  <a:pt x="128190" y="989468"/>
                  <a:pt x="102187" y="964703"/>
                </a:cubicBezTo>
                <a:cubicBezTo>
                  <a:pt x="85871" y="949349"/>
                  <a:pt x="71002" y="932518"/>
                  <a:pt x="57800" y="914411"/>
                </a:cubicBezTo>
                <a:cubicBezTo>
                  <a:pt x="56086" y="911935"/>
                  <a:pt x="54276" y="909458"/>
                  <a:pt x="52657" y="906886"/>
                </a:cubicBezTo>
                <a:cubicBezTo>
                  <a:pt x="43837" y="893989"/>
                  <a:pt x="36217" y="880312"/>
                  <a:pt x="29892" y="866024"/>
                </a:cubicBezTo>
                <a:cubicBezTo>
                  <a:pt x="26654" y="858881"/>
                  <a:pt x="23701" y="851546"/>
                  <a:pt x="21034" y="843926"/>
                </a:cubicBezTo>
                <a:cubicBezTo>
                  <a:pt x="5480" y="794672"/>
                  <a:pt x="-1607" y="743142"/>
                  <a:pt x="79" y="691526"/>
                </a:cubicBezTo>
                <a:cubicBezTo>
                  <a:pt x="393" y="658455"/>
                  <a:pt x="2355" y="625423"/>
                  <a:pt x="5984" y="592561"/>
                </a:cubicBezTo>
                <a:cubicBezTo>
                  <a:pt x="6366" y="588275"/>
                  <a:pt x="6842" y="584084"/>
                  <a:pt x="7413" y="579798"/>
                </a:cubicBezTo>
                <a:cubicBezTo>
                  <a:pt x="17071" y="501560"/>
                  <a:pt x="34693" y="424521"/>
                  <a:pt x="59991" y="349864"/>
                </a:cubicBezTo>
                <a:cubicBezTo>
                  <a:pt x="92024" y="255148"/>
                  <a:pt x="136068" y="164946"/>
                  <a:pt x="191056" y="81450"/>
                </a:cubicBezTo>
                <a:cubicBezTo>
                  <a:pt x="206771" y="57542"/>
                  <a:pt x="223440" y="34206"/>
                  <a:pt x="241062" y="11441"/>
                </a:cubicBezTo>
                <a:cubicBezTo>
                  <a:pt x="243348" y="8298"/>
                  <a:pt x="245729" y="5250"/>
                  <a:pt x="248206" y="2107"/>
                </a:cubicBezTo>
                <a:cubicBezTo>
                  <a:pt x="253254" y="-4370"/>
                  <a:pt x="262302" y="4678"/>
                  <a:pt x="257254" y="1115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FD47472-B75B-4B79-C9D1-71F21A44A519}"/>
              </a:ext>
            </a:extLst>
          </p:cNvPr>
          <p:cNvSpPr/>
          <p:nvPr userDrawn="1"/>
        </p:nvSpPr>
        <p:spPr>
          <a:xfrm>
            <a:off x="3591119" y="1264270"/>
            <a:ext cx="149491" cy="177705"/>
          </a:xfrm>
          <a:custGeom>
            <a:avLst/>
            <a:gdLst>
              <a:gd name="connsiteX0" fmla="*/ 141384 w 149491"/>
              <a:gd name="connsiteY0" fmla="*/ 177471 h 177705"/>
              <a:gd name="connsiteX1" fmla="*/ -148 w 149491"/>
              <a:gd name="connsiteY1" fmla="*/ 6135 h 177705"/>
              <a:gd name="connsiteX2" fmla="*/ 6405 w 149491"/>
              <a:gd name="connsiteY2" fmla="*/ -123 h 177705"/>
              <a:gd name="connsiteX3" fmla="*/ 12654 w 149491"/>
              <a:gd name="connsiteY3" fmla="*/ 5983 h 177705"/>
              <a:gd name="connsiteX4" fmla="*/ 144642 w 149491"/>
              <a:gd name="connsiteY4" fmla="*/ 165088 h 177705"/>
              <a:gd name="connsiteX5" fmla="*/ 141384 w 149491"/>
              <a:gd name="connsiteY5" fmla="*/ 177471 h 1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91" h="177705">
                <a:moveTo>
                  <a:pt x="141384" y="177471"/>
                </a:moveTo>
                <a:cubicBezTo>
                  <a:pt x="58612" y="162745"/>
                  <a:pt x="-1310" y="90212"/>
                  <a:pt x="-148" y="6135"/>
                </a:cubicBezTo>
                <a:cubicBezTo>
                  <a:pt x="-62" y="2601"/>
                  <a:pt x="2871" y="-199"/>
                  <a:pt x="6405" y="-123"/>
                </a:cubicBezTo>
                <a:cubicBezTo>
                  <a:pt x="9768" y="-37"/>
                  <a:pt x="12501" y="2620"/>
                  <a:pt x="12654" y="5983"/>
                </a:cubicBezTo>
                <a:cubicBezTo>
                  <a:pt x="11435" y="84297"/>
                  <a:pt x="67451" y="151820"/>
                  <a:pt x="144642" y="165088"/>
                </a:cubicBezTo>
                <a:cubicBezTo>
                  <a:pt x="152757" y="166498"/>
                  <a:pt x="149461" y="178871"/>
                  <a:pt x="141384" y="17747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334321A-2B6A-0A1C-EB19-86E832EC0E3D}"/>
              </a:ext>
            </a:extLst>
          </p:cNvPr>
          <p:cNvSpPr/>
          <p:nvPr userDrawn="1"/>
        </p:nvSpPr>
        <p:spPr>
          <a:xfrm>
            <a:off x="3805253" y="1581130"/>
            <a:ext cx="151073" cy="216114"/>
          </a:xfrm>
          <a:custGeom>
            <a:avLst/>
            <a:gdLst>
              <a:gd name="connsiteX0" fmla="*/ 2726 w 151073"/>
              <a:gd name="connsiteY0" fmla="*/ 203825 h 216114"/>
              <a:gd name="connsiteX1" fmla="*/ 138343 w 151073"/>
              <a:gd name="connsiteY1" fmla="*/ 4514 h 216114"/>
              <a:gd name="connsiteX2" fmla="*/ 150726 w 151073"/>
              <a:gd name="connsiteY2" fmla="*/ 7772 h 216114"/>
              <a:gd name="connsiteX3" fmla="*/ 9184 w 151073"/>
              <a:gd name="connsiteY3" fmla="*/ 214874 h 216114"/>
              <a:gd name="connsiteX4" fmla="*/ 2726 w 151073"/>
              <a:gd name="connsiteY4" fmla="*/ 203825 h 21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73" h="216114">
                <a:moveTo>
                  <a:pt x="2726" y="203825"/>
                </a:moveTo>
                <a:cubicBezTo>
                  <a:pt x="71392" y="156810"/>
                  <a:pt x="119817" y="85648"/>
                  <a:pt x="138343" y="4514"/>
                </a:cubicBezTo>
                <a:cubicBezTo>
                  <a:pt x="140172" y="-3525"/>
                  <a:pt x="152555" y="-258"/>
                  <a:pt x="150726" y="7772"/>
                </a:cubicBezTo>
                <a:cubicBezTo>
                  <a:pt x="131295" y="92163"/>
                  <a:pt x="80746" y="166116"/>
                  <a:pt x="9184" y="214874"/>
                </a:cubicBezTo>
                <a:cubicBezTo>
                  <a:pt x="2355" y="219522"/>
                  <a:pt x="-4065" y="208445"/>
                  <a:pt x="2726" y="20382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EF86D183-C345-9C76-2427-3B8B0DDFAEDC}"/>
              </a:ext>
            </a:extLst>
          </p:cNvPr>
          <p:cNvSpPr/>
          <p:nvPr userDrawn="1"/>
        </p:nvSpPr>
        <p:spPr>
          <a:xfrm>
            <a:off x="3827796" y="1072000"/>
            <a:ext cx="108883" cy="31371"/>
          </a:xfrm>
          <a:custGeom>
            <a:avLst/>
            <a:gdLst>
              <a:gd name="connsiteX0" fmla="*/ 7824 w 108883"/>
              <a:gd name="connsiteY0" fmla="*/ 11400 h 31371"/>
              <a:gd name="connsiteX1" fmla="*/ 99417 w 108883"/>
              <a:gd name="connsiteY1" fmla="*/ 1027 h 31371"/>
              <a:gd name="connsiteX2" fmla="*/ 105875 w 108883"/>
              <a:gd name="connsiteY2" fmla="*/ 12076 h 31371"/>
              <a:gd name="connsiteX3" fmla="*/ 4567 w 108883"/>
              <a:gd name="connsiteY3" fmla="*/ 23782 h 31371"/>
              <a:gd name="connsiteX4" fmla="*/ 4 w 108883"/>
              <a:gd name="connsiteY4" fmla="*/ 15962 h 31371"/>
              <a:gd name="connsiteX5" fmla="*/ 7824 w 108883"/>
              <a:gd name="connsiteY5" fmla="*/ 11400 h 3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83" h="31371">
                <a:moveTo>
                  <a:pt x="7824" y="11400"/>
                </a:moveTo>
                <a:cubicBezTo>
                  <a:pt x="38152" y="23563"/>
                  <a:pt x="72575" y="19668"/>
                  <a:pt x="99417" y="1027"/>
                </a:cubicBezTo>
                <a:cubicBezTo>
                  <a:pt x="106179" y="-3707"/>
                  <a:pt x="112590" y="7380"/>
                  <a:pt x="105875" y="12076"/>
                </a:cubicBezTo>
                <a:cubicBezTo>
                  <a:pt x="76138" y="32536"/>
                  <a:pt x="38190" y="36917"/>
                  <a:pt x="4567" y="23782"/>
                </a:cubicBezTo>
                <a:cubicBezTo>
                  <a:pt x="1224" y="22782"/>
                  <a:pt x="-777" y="19363"/>
                  <a:pt x="4" y="15962"/>
                </a:cubicBezTo>
                <a:cubicBezTo>
                  <a:pt x="919" y="12552"/>
                  <a:pt x="4405" y="10514"/>
                  <a:pt x="7824" y="114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C2616AA-E42B-40E2-4D24-6CC25EDE1300}"/>
              </a:ext>
            </a:extLst>
          </p:cNvPr>
          <p:cNvSpPr/>
          <p:nvPr userDrawn="1"/>
        </p:nvSpPr>
        <p:spPr>
          <a:xfrm>
            <a:off x="3423597" y="1303307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6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4"/>
                  <a:pt x="549404" y="707866"/>
                  <a:pt x="353933" y="707866"/>
                </a:cubicBezTo>
                <a:cubicBezTo>
                  <a:pt x="158461" y="707866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74FDECA7-39CF-F31B-EE7C-E2231BD7B7DC}"/>
              </a:ext>
            </a:extLst>
          </p:cNvPr>
          <p:cNvSpPr/>
          <p:nvPr userDrawn="1"/>
        </p:nvSpPr>
        <p:spPr>
          <a:xfrm>
            <a:off x="3423597" y="2911770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5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5"/>
                  <a:pt x="353933" y="707865"/>
                </a:cubicBezTo>
                <a:cubicBezTo>
                  <a:pt x="158461" y="707865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24E3BDE-A975-5A8C-3170-D579F31A4249}"/>
              </a:ext>
            </a:extLst>
          </p:cNvPr>
          <p:cNvSpPr/>
          <p:nvPr userDrawn="1"/>
        </p:nvSpPr>
        <p:spPr>
          <a:xfrm>
            <a:off x="3423597" y="4520233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5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5"/>
                  <a:pt x="353933" y="707865"/>
                </a:cubicBezTo>
                <a:cubicBezTo>
                  <a:pt x="158461" y="707865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4B701ED-4F30-2746-4916-1BF06A46F0ED}"/>
              </a:ext>
            </a:extLst>
          </p:cNvPr>
          <p:cNvSpPr/>
          <p:nvPr userDrawn="1"/>
        </p:nvSpPr>
        <p:spPr>
          <a:xfrm>
            <a:off x="1851468" y="2242432"/>
            <a:ext cx="369571" cy="1433856"/>
          </a:xfrm>
          <a:custGeom>
            <a:avLst/>
            <a:gdLst>
              <a:gd name="connsiteX0" fmla="*/ 327934 w 369571"/>
              <a:gd name="connsiteY0" fmla="*/ 1406194 h 1433856"/>
              <a:gd name="connsiteX1" fmla="*/ 342497 w 369571"/>
              <a:gd name="connsiteY1" fmla="*/ 1243326 h 1433856"/>
              <a:gd name="connsiteX2" fmla="*/ 328096 w 369571"/>
              <a:gd name="connsiteY2" fmla="*/ 1228896 h 1433856"/>
              <a:gd name="connsiteX3" fmla="*/ 287624 w 369571"/>
              <a:gd name="connsiteY3" fmla="*/ 290664 h 1433856"/>
              <a:gd name="connsiteX4" fmla="*/ 148768 w 369571"/>
              <a:gd name="connsiteY4" fmla="*/ 28898 h 1433856"/>
              <a:gd name="connsiteX5" fmla="*/ -164 w 369571"/>
              <a:gd name="connsiteY5" fmla="*/ -124 h 1433856"/>
              <a:gd name="connsiteX6" fmla="*/ 34078 w 369571"/>
              <a:gd name="connsiteY6" fmla="*/ 430015 h 1433856"/>
              <a:gd name="connsiteX7" fmla="*/ 158998 w 369571"/>
              <a:gd name="connsiteY7" fmla="*/ 1248812 h 1433856"/>
              <a:gd name="connsiteX8" fmla="*/ 184144 w 369571"/>
              <a:gd name="connsiteY8" fmla="*/ 1411290 h 1433856"/>
              <a:gd name="connsiteX9" fmla="*/ 327934 w 369571"/>
              <a:gd name="connsiteY9" fmla="*/ 1406194 h 14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9571" h="1433856">
                <a:moveTo>
                  <a:pt x="327934" y="1406194"/>
                </a:moveTo>
                <a:cubicBezTo>
                  <a:pt x="376930" y="1365237"/>
                  <a:pt x="383445" y="1292323"/>
                  <a:pt x="342497" y="1243326"/>
                </a:cubicBezTo>
                <a:cubicBezTo>
                  <a:pt x="338135" y="1238106"/>
                  <a:pt x="333315" y="1233277"/>
                  <a:pt x="328096" y="1228896"/>
                </a:cubicBezTo>
                <a:lnTo>
                  <a:pt x="287624" y="290664"/>
                </a:lnTo>
                <a:lnTo>
                  <a:pt x="148768" y="28898"/>
                </a:lnTo>
                <a:lnTo>
                  <a:pt x="-164" y="-124"/>
                </a:lnTo>
                <a:lnTo>
                  <a:pt x="34078" y="430015"/>
                </a:lnTo>
                <a:lnTo>
                  <a:pt x="158998" y="1248812"/>
                </a:lnTo>
                <a:cubicBezTo>
                  <a:pt x="121079" y="1300628"/>
                  <a:pt x="132338" y="1373362"/>
                  <a:pt x="184144" y="1411290"/>
                </a:cubicBezTo>
                <a:cubicBezTo>
                  <a:pt x="227493" y="1443018"/>
                  <a:pt x="286938" y="1440913"/>
                  <a:pt x="327934" y="140619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EA92345F-1570-103C-B60F-CF0C1267EF08}"/>
              </a:ext>
            </a:extLst>
          </p:cNvPr>
          <p:cNvSpPr/>
          <p:nvPr userDrawn="1"/>
        </p:nvSpPr>
        <p:spPr>
          <a:xfrm>
            <a:off x="1246334" y="950984"/>
            <a:ext cx="593980" cy="593980"/>
          </a:xfrm>
          <a:custGeom>
            <a:avLst/>
            <a:gdLst>
              <a:gd name="connsiteX0" fmla="*/ 593981 w 593980"/>
              <a:gd name="connsiteY0" fmla="*/ 296991 h 593980"/>
              <a:gd name="connsiteX1" fmla="*/ 296990 w 593980"/>
              <a:gd name="connsiteY1" fmla="*/ 593981 h 593980"/>
              <a:gd name="connsiteX2" fmla="*/ 0 w 593980"/>
              <a:gd name="connsiteY2" fmla="*/ 296991 h 593980"/>
              <a:gd name="connsiteX3" fmla="*/ 296990 w 593980"/>
              <a:gd name="connsiteY3" fmla="*/ 0 h 593980"/>
              <a:gd name="connsiteX4" fmla="*/ 593981 w 593980"/>
              <a:gd name="connsiteY4" fmla="*/ 296991 h 59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80" h="593980">
                <a:moveTo>
                  <a:pt x="593981" y="296991"/>
                </a:moveTo>
                <a:cubicBezTo>
                  <a:pt x="593981" y="461014"/>
                  <a:pt x="461014" y="593981"/>
                  <a:pt x="296990" y="593981"/>
                </a:cubicBezTo>
                <a:cubicBezTo>
                  <a:pt x="132967" y="593981"/>
                  <a:pt x="0" y="461014"/>
                  <a:pt x="0" y="296991"/>
                </a:cubicBezTo>
                <a:cubicBezTo>
                  <a:pt x="0" y="132967"/>
                  <a:pt x="132967" y="0"/>
                  <a:pt x="296990" y="0"/>
                </a:cubicBezTo>
                <a:cubicBezTo>
                  <a:pt x="461014" y="0"/>
                  <a:pt x="593981" y="132967"/>
                  <a:pt x="593981" y="29699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3A09DCF-57D4-3ED5-1389-DF9E9FB10D47}"/>
              </a:ext>
            </a:extLst>
          </p:cNvPr>
          <p:cNvSpPr/>
          <p:nvPr userDrawn="1"/>
        </p:nvSpPr>
        <p:spPr>
          <a:xfrm>
            <a:off x="887204" y="1605434"/>
            <a:ext cx="1175480" cy="2026412"/>
          </a:xfrm>
          <a:custGeom>
            <a:avLst/>
            <a:gdLst>
              <a:gd name="connsiteX0" fmla="*/ 696818 w 1175480"/>
              <a:gd name="connsiteY0" fmla="*/ 2026276 h 2026412"/>
              <a:gd name="connsiteX1" fmla="*/ 7570 w 1175480"/>
              <a:gd name="connsiteY1" fmla="*/ 1876762 h 2026412"/>
              <a:gd name="connsiteX2" fmla="*/ 4084 w 1175480"/>
              <a:gd name="connsiteY2" fmla="*/ 1874971 h 2026412"/>
              <a:gd name="connsiteX3" fmla="*/ 5160 w 1175480"/>
              <a:gd name="connsiteY3" fmla="*/ 1871218 h 2026412"/>
              <a:gd name="connsiteX4" fmla="*/ 7608 w 1175480"/>
              <a:gd name="connsiteY4" fmla="*/ 1763643 h 2026412"/>
              <a:gd name="connsiteX5" fmla="*/ -69 w 1175480"/>
              <a:gd name="connsiteY5" fmla="*/ 1754585 h 2026412"/>
              <a:gd name="connsiteX6" fmla="*/ 16562 w 1175480"/>
              <a:gd name="connsiteY6" fmla="*/ 1731048 h 2026412"/>
              <a:gd name="connsiteX7" fmla="*/ 47737 w 1175480"/>
              <a:gd name="connsiteY7" fmla="*/ 1648009 h 2026412"/>
              <a:gd name="connsiteX8" fmla="*/ 103935 w 1175480"/>
              <a:gd name="connsiteY8" fmla="*/ 1193305 h 2026412"/>
              <a:gd name="connsiteX9" fmla="*/ 70083 w 1175480"/>
              <a:gd name="connsiteY9" fmla="*/ 617719 h 2026412"/>
              <a:gd name="connsiteX10" fmla="*/ 424137 w 1175480"/>
              <a:gd name="connsiteY10" fmla="*/ 128400 h 2026412"/>
              <a:gd name="connsiteX11" fmla="*/ 424889 w 1175480"/>
              <a:gd name="connsiteY11" fmla="*/ 128200 h 2026412"/>
              <a:gd name="connsiteX12" fmla="*/ 425670 w 1175480"/>
              <a:gd name="connsiteY12" fmla="*/ 128257 h 2026412"/>
              <a:gd name="connsiteX13" fmla="*/ 457169 w 1175480"/>
              <a:gd name="connsiteY13" fmla="*/ 64135 h 2026412"/>
              <a:gd name="connsiteX14" fmla="*/ 493564 w 1175480"/>
              <a:gd name="connsiteY14" fmla="*/ -92 h 2026412"/>
              <a:gd name="connsiteX15" fmla="*/ 733908 w 1175480"/>
              <a:gd name="connsiteY15" fmla="*/ 15196 h 2026412"/>
              <a:gd name="connsiteX16" fmla="*/ 848656 w 1175480"/>
              <a:gd name="connsiteY16" fmla="*/ 156394 h 2026412"/>
              <a:gd name="connsiteX17" fmla="*/ 1108698 w 1175480"/>
              <a:gd name="connsiteY17" fmla="*/ 777138 h 2026412"/>
              <a:gd name="connsiteX18" fmla="*/ 1060911 w 1175480"/>
              <a:gd name="connsiteY18" fmla="*/ 982631 h 2026412"/>
              <a:gd name="connsiteX19" fmla="*/ 1018687 w 1175480"/>
              <a:gd name="connsiteY19" fmla="*/ 1081367 h 2026412"/>
              <a:gd name="connsiteX20" fmla="*/ 1032593 w 1175480"/>
              <a:gd name="connsiteY20" fmla="*/ 1276153 h 2026412"/>
              <a:gd name="connsiteX21" fmla="*/ 1075599 w 1175480"/>
              <a:gd name="connsiteY21" fmla="*/ 1460872 h 2026412"/>
              <a:gd name="connsiteX22" fmla="*/ 1090391 w 1175480"/>
              <a:gd name="connsiteY22" fmla="*/ 1617520 h 2026412"/>
              <a:gd name="connsiteX23" fmla="*/ 1117833 w 1175480"/>
              <a:gd name="connsiteY23" fmla="*/ 1759404 h 2026412"/>
              <a:gd name="connsiteX24" fmla="*/ 1175316 w 1175480"/>
              <a:gd name="connsiteY24" fmla="*/ 1946218 h 2026412"/>
              <a:gd name="connsiteX25" fmla="*/ 1170982 w 1175480"/>
              <a:gd name="connsiteY25" fmla="*/ 1947732 h 2026412"/>
              <a:gd name="connsiteX26" fmla="*/ 696818 w 1175480"/>
              <a:gd name="connsiteY26" fmla="*/ 2026276 h 202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75480" h="2026412">
                <a:moveTo>
                  <a:pt x="696818" y="2026276"/>
                </a:moveTo>
                <a:cubicBezTo>
                  <a:pt x="305293" y="2026285"/>
                  <a:pt x="11590" y="1878819"/>
                  <a:pt x="7570" y="1876762"/>
                </a:cubicBezTo>
                <a:lnTo>
                  <a:pt x="4084" y="1874971"/>
                </a:lnTo>
                <a:lnTo>
                  <a:pt x="5160" y="1871218"/>
                </a:lnTo>
                <a:cubicBezTo>
                  <a:pt x="15666" y="1834404"/>
                  <a:pt x="25629" y="1772654"/>
                  <a:pt x="7608" y="1763643"/>
                </a:cubicBezTo>
                <a:cubicBezTo>
                  <a:pt x="3665" y="1762138"/>
                  <a:pt x="769" y="1758718"/>
                  <a:pt x="-69" y="1754585"/>
                </a:cubicBezTo>
                <a:cubicBezTo>
                  <a:pt x="-1098" y="1747184"/>
                  <a:pt x="6303" y="1740421"/>
                  <a:pt x="16562" y="1731048"/>
                </a:cubicBezTo>
                <a:cubicBezTo>
                  <a:pt x="36469" y="1712875"/>
                  <a:pt x="63729" y="1687976"/>
                  <a:pt x="47737" y="1648009"/>
                </a:cubicBezTo>
                <a:cubicBezTo>
                  <a:pt x="19553" y="1577543"/>
                  <a:pt x="98810" y="1216451"/>
                  <a:pt x="103935" y="1193305"/>
                </a:cubicBezTo>
                <a:lnTo>
                  <a:pt x="70083" y="617719"/>
                </a:lnTo>
                <a:cubicBezTo>
                  <a:pt x="57367" y="391366"/>
                  <a:pt x="205157" y="187112"/>
                  <a:pt x="424137" y="128400"/>
                </a:cubicBezTo>
                <a:lnTo>
                  <a:pt x="424889" y="128200"/>
                </a:lnTo>
                <a:lnTo>
                  <a:pt x="425670" y="128257"/>
                </a:lnTo>
                <a:cubicBezTo>
                  <a:pt x="436671" y="128867"/>
                  <a:pt x="448330" y="91491"/>
                  <a:pt x="457169" y="64135"/>
                </a:cubicBezTo>
                <a:cubicBezTo>
                  <a:pt x="470228" y="23692"/>
                  <a:pt x="478858" y="-1149"/>
                  <a:pt x="493564" y="-92"/>
                </a:cubicBezTo>
                <a:cubicBezTo>
                  <a:pt x="607454" y="7252"/>
                  <a:pt x="683340" y="12052"/>
                  <a:pt x="733908" y="15196"/>
                </a:cubicBezTo>
                <a:cubicBezTo>
                  <a:pt x="829787" y="21149"/>
                  <a:pt x="846589" y="137773"/>
                  <a:pt x="848656" y="156394"/>
                </a:cubicBezTo>
                <a:cubicBezTo>
                  <a:pt x="1060349" y="285391"/>
                  <a:pt x="1165239" y="535775"/>
                  <a:pt x="1108698" y="777138"/>
                </a:cubicBezTo>
                <a:lnTo>
                  <a:pt x="1060911" y="982631"/>
                </a:lnTo>
                <a:lnTo>
                  <a:pt x="1018687" y="1081367"/>
                </a:lnTo>
                <a:lnTo>
                  <a:pt x="1032593" y="1276153"/>
                </a:lnTo>
                <a:cubicBezTo>
                  <a:pt x="1098097" y="1330617"/>
                  <a:pt x="1079333" y="1442041"/>
                  <a:pt x="1075599" y="1460872"/>
                </a:cubicBezTo>
                <a:cubicBezTo>
                  <a:pt x="1138016" y="1525442"/>
                  <a:pt x="1099688" y="1601432"/>
                  <a:pt x="1090391" y="1617520"/>
                </a:cubicBezTo>
                <a:cubicBezTo>
                  <a:pt x="1122843" y="1657172"/>
                  <a:pt x="1133158" y="1710503"/>
                  <a:pt x="1117833" y="1759404"/>
                </a:cubicBezTo>
                <a:lnTo>
                  <a:pt x="1175316" y="1946218"/>
                </a:lnTo>
                <a:lnTo>
                  <a:pt x="1170982" y="1947732"/>
                </a:lnTo>
                <a:cubicBezTo>
                  <a:pt x="1018468" y="2000387"/>
                  <a:pt x="858162" y="2026942"/>
                  <a:pt x="696818" y="202627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AEE1D2C-01AF-837E-EDE4-C9FE74EEF721}"/>
              </a:ext>
            </a:extLst>
          </p:cNvPr>
          <p:cNvSpPr/>
          <p:nvPr userDrawn="1"/>
        </p:nvSpPr>
        <p:spPr>
          <a:xfrm>
            <a:off x="1644613" y="1899281"/>
            <a:ext cx="534609" cy="706634"/>
          </a:xfrm>
          <a:custGeom>
            <a:avLst/>
            <a:gdLst>
              <a:gd name="connsiteX0" fmla="*/ 186402 w 534609"/>
              <a:gd name="connsiteY0" fmla="*/ 706510 h 706634"/>
              <a:gd name="connsiteX1" fmla="*/ -164 w 534609"/>
              <a:gd name="connsiteY1" fmla="*/ 347732 h 706634"/>
              <a:gd name="connsiteX2" fmla="*/ 128842 w 534609"/>
              <a:gd name="connsiteY2" fmla="*/ 3737 h 706634"/>
              <a:gd name="connsiteX3" fmla="*/ 131566 w 534609"/>
              <a:gd name="connsiteY3" fmla="*/ 3289 h 706634"/>
              <a:gd name="connsiteX4" fmla="*/ 389037 w 534609"/>
              <a:gd name="connsiteY4" fmla="*/ 121837 h 706634"/>
              <a:gd name="connsiteX5" fmla="*/ 476409 w 534609"/>
              <a:gd name="connsiteY5" fmla="*/ 346484 h 706634"/>
              <a:gd name="connsiteX6" fmla="*/ 532836 w 534609"/>
              <a:gd name="connsiteY6" fmla="*/ 614622 h 706634"/>
              <a:gd name="connsiteX7" fmla="*/ 534445 w 534609"/>
              <a:gd name="connsiteY7" fmla="*/ 619490 h 70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609" h="706634">
                <a:moveTo>
                  <a:pt x="186402" y="706510"/>
                </a:moveTo>
                <a:lnTo>
                  <a:pt x="-164" y="347732"/>
                </a:lnTo>
                <a:lnTo>
                  <a:pt x="128842" y="3737"/>
                </a:lnTo>
                <a:lnTo>
                  <a:pt x="131566" y="3289"/>
                </a:lnTo>
                <a:cubicBezTo>
                  <a:pt x="233560" y="-13628"/>
                  <a:pt x="335573" y="33340"/>
                  <a:pt x="389037" y="121837"/>
                </a:cubicBezTo>
                <a:cubicBezTo>
                  <a:pt x="431090" y="191027"/>
                  <a:pt x="460665" y="267065"/>
                  <a:pt x="476409" y="346484"/>
                </a:cubicBezTo>
                <a:cubicBezTo>
                  <a:pt x="518177" y="569245"/>
                  <a:pt x="532693" y="614194"/>
                  <a:pt x="532836" y="614622"/>
                </a:cubicBezTo>
                <a:lnTo>
                  <a:pt x="534445" y="61949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7191267-483A-F27E-1284-46C685114CD7}"/>
              </a:ext>
            </a:extLst>
          </p:cNvPr>
          <p:cNvSpPr/>
          <p:nvPr userDrawn="1"/>
        </p:nvSpPr>
        <p:spPr>
          <a:xfrm>
            <a:off x="1649935" y="2952479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6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6"/>
                  <a:pt x="353933" y="707866"/>
                </a:cubicBezTo>
                <a:cubicBezTo>
                  <a:pt x="158461" y="707866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4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A20BC00-694A-1262-5D65-454780CE3AAB}"/>
              </a:ext>
            </a:extLst>
          </p:cNvPr>
          <p:cNvSpPr/>
          <p:nvPr userDrawn="1"/>
        </p:nvSpPr>
        <p:spPr>
          <a:xfrm>
            <a:off x="1287149" y="2246927"/>
            <a:ext cx="531365" cy="1433192"/>
          </a:xfrm>
          <a:custGeom>
            <a:avLst/>
            <a:gdLst>
              <a:gd name="connsiteX0" fmla="*/ 378292 w 531365"/>
              <a:gd name="connsiteY0" fmla="*/ 1427130 h 1433192"/>
              <a:gd name="connsiteX1" fmla="*/ 304064 w 531365"/>
              <a:gd name="connsiteY1" fmla="*/ 1281436 h 1433192"/>
              <a:gd name="connsiteX2" fmla="*/ 312046 w 531365"/>
              <a:gd name="connsiteY2" fmla="*/ 1262681 h 1433192"/>
              <a:gd name="connsiteX3" fmla="*/ -164 w 531365"/>
              <a:gd name="connsiteY3" fmla="*/ 376989 h 1433192"/>
              <a:gd name="connsiteX4" fmla="*/ 31096 w 531365"/>
              <a:gd name="connsiteY4" fmla="*/ 82324 h 1433192"/>
              <a:gd name="connsiteX5" fmla="*/ 158474 w 531365"/>
              <a:gd name="connsiteY5" fmla="*/ -124 h 1433192"/>
              <a:gd name="connsiteX6" fmla="*/ 287052 w 531365"/>
              <a:gd name="connsiteY6" fmla="*/ 411784 h 1433192"/>
              <a:gd name="connsiteX7" fmla="*/ 476381 w 531365"/>
              <a:gd name="connsiteY7" fmla="*/ 1218123 h 1433192"/>
              <a:gd name="connsiteX8" fmla="*/ 513623 w 531365"/>
              <a:gd name="connsiteY8" fmla="*/ 1378257 h 1433192"/>
              <a:gd name="connsiteX9" fmla="*/ 378292 w 531365"/>
              <a:gd name="connsiteY9" fmla="*/ 1427130 h 14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365" h="1433192">
                <a:moveTo>
                  <a:pt x="378292" y="1427130"/>
                </a:moveTo>
                <a:cubicBezTo>
                  <a:pt x="317561" y="1407404"/>
                  <a:pt x="284328" y="1342167"/>
                  <a:pt x="304064" y="1281436"/>
                </a:cubicBezTo>
                <a:cubicBezTo>
                  <a:pt x="306169" y="1274959"/>
                  <a:pt x="308836" y="1268682"/>
                  <a:pt x="312046" y="1262681"/>
                </a:cubicBezTo>
                <a:lnTo>
                  <a:pt x="-164" y="376989"/>
                </a:lnTo>
                <a:lnTo>
                  <a:pt x="31096" y="82324"/>
                </a:lnTo>
                <a:lnTo>
                  <a:pt x="158474" y="-124"/>
                </a:lnTo>
                <a:lnTo>
                  <a:pt x="287052" y="411784"/>
                </a:lnTo>
                <a:lnTo>
                  <a:pt x="476381" y="1218123"/>
                </a:lnTo>
                <a:cubicBezTo>
                  <a:pt x="530883" y="1252061"/>
                  <a:pt x="547552" y="1323755"/>
                  <a:pt x="513623" y="1378257"/>
                </a:cubicBezTo>
                <a:cubicBezTo>
                  <a:pt x="485220" y="1423854"/>
                  <a:pt x="429280" y="1444066"/>
                  <a:pt x="378292" y="14271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7AE27E21-3399-CC3A-7F18-2C7FBAB55070}"/>
              </a:ext>
            </a:extLst>
          </p:cNvPr>
          <p:cNvSpPr/>
          <p:nvPr userDrawn="1"/>
        </p:nvSpPr>
        <p:spPr>
          <a:xfrm>
            <a:off x="1118919" y="1905151"/>
            <a:ext cx="466724" cy="696896"/>
          </a:xfrm>
          <a:custGeom>
            <a:avLst/>
            <a:gdLst>
              <a:gd name="connsiteX0" fmla="*/ 0 w 466724"/>
              <a:gd name="connsiteY0" fmla="*/ 114300 h 696896"/>
              <a:gd name="connsiteX1" fmla="*/ 295275 w 466724"/>
              <a:gd name="connsiteY1" fmla="*/ 0 h 696896"/>
              <a:gd name="connsiteX2" fmla="*/ 466725 w 466724"/>
              <a:gd name="connsiteY2" fmla="*/ 571500 h 696896"/>
              <a:gd name="connsiteX3" fmla="*/ 70990 w 466724"/>
              <a:gd name="connsiteY3" fmla="*/ 696897 h 696896"/>
              <a:gd name="connsiteX4" fmla="*/ 0 w 466724"/>
              <a:gd name="connsiteY4" fmla="*/ 114300 h 6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4" h="696896">
                <a:moveTo>
                  <a:pt x="0" y="114300"/>
                </a:moveTo>
                <a:lnTo>
                  <a:pt x="295275" y="0"/>
                </a:lnTo>
                <a:lnTo>
                  <a:pt x="466725" y="571500"/>
                </a:lnTo>
                <a:lnTo>
                  <a:pt x="70990" y="696897"/>
                </a:lnTo>
                <a:lnTo>
                  <a:pt x="0" y="11430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53CAE7E9-8AC3-BC9F-33DB-BEAB79430560}"/>
              </a:ext>
            </a:extLst>
          </p:cNvPr>
          <p:cNvSpPr/>
          <p:nvPr userDrawn="1"/>
        </p:nvSpPr>
        <p:spPr>
          <a:xfrm>
            <a:off x="1172421" y="787045"/>
            <a:ext cx="763324" cy="647609"/>
          </a:xfrm>
          <a:custGeom>
            <a:avLst/>
            <a:gdLst>
              <a:gd name="connsiteX0" fmla="*/ 118917 w 763324"/>
              <a:gd name="connsiteY0" fmla="*/ 647485 h 647609"/>
              <a:gd name="connsiteX1" fmla="*/ 108134 w 763324"/>
              <a:gd name="connsiteY1" fmla="*/ 645742 h 647609"/>
              <a:gd name="connsiteX2" fmla="*/ 75540 w 763324"/>
              <a:gd name="connsiteY2" fmla="*/ 616776 h 647609"/>
              <a:gd name="connsiteX3" fmla="*/ 7 w 763324"/>
              <a:gd name="connsiteY3" fmla="*/ 316758 h 647609"/>
              <a:gd name="connsiteX4" fmla="*/ 43526 w 763324"/>
              <a:gd name="connsiteY4" fmla="*/ 144641 h 647609"/>
              <a:gd name="connsiteX5" fmla="*/ 194384 w 763324"/>
              <a:gd name="connsiteY5" fmla="*/ 82243 h 647609"/>
              <a:gd name="connsiteX6" fmla="*/ 225635 w 763324"/>
              <a:gd name="connsiteY6" fmla="*/ 24417 h 647609"/>
              <a:gd name="connsiteX7" fmla="*/ 297311 w 763324"/>
              <a:gd name="connsiteY7" fmla="*/ 6310 h 647609"/>
              <a:gd name="connsiteX8" fmla="*/ 476590 w 763324"/>
              <a:gd name="connsiteY8" fmla="*/ 6386 h 647609"/>
              <a:gd name="connsiteX9" fmla="*/ 626485 w 763324"/>
              <a:gd name="connsiteY9" fmla="*/ 100874 h 647609"/>
              <a:gd name="connsiteX10" fmla="*/ 627066 w 763324"/>
              <a:gd name="connsiteY10" fmla="*/ 102360 h 647609"/>
              <a:gd name="connsiteX11" fmla="*/ 632848 w 763324"/>
              <a:gd name="connsiteY11" fmla="*/ 130430 h 647609"/>
              <a:gd name="connsiteX12" fmla="*/ 664328 w 763324"/>
              <a:gd name="connsiteY12" fmla="*/ 151175 h 647609"/>
              <a:gd name="connsiteX13" fmla="*/ 668347 w 763324"/>
              <a:gd name="connsiteY13" fmla="*/ 150013 h 647609"/>
              <a:gd name="connsiteX14" fmla="*/ 699504 w 763324"/>
              <a:gd name="connsiteY14" fmla="*/ 164129 h 647609"/>
              <a:gd name="connsiteX15" fmla="*/ 700799 w 763324"/>
              <a:gd name="connsiteY15" fmla="*/ 176121 h 647609"/>
              <a:gd name="connsiteX16" fmla="*/ 699189 w 763324"/>
              <a:gd name="connsiteY16" fmla="*/ 187285 h 647609"/>
              <a:gd name="connsiteX17" fmla="*/ 715992 w 763324"/>
              <a:gd name="connsiteY17" fmla="*/ 184141 h 647609"/>
              <a:gd name="connsiteX18" fmla="*/ 744224 w 763324"/>
              <a:gd name="connsiteY18" fmla="*/ 203496 h 647609"/>
              <a:gd name="connsiteX19" fmla="*/ 743138 w 763324"/>
              <a:gd name="connsiteY19" fmla="*/ 216317 h 647609"/>
              <a:gd name="connsiteX20" fmla="*/ 738385 w 763324"/>
              <a:gd name="connsiteY20" fmla="*/ 229156 h 647609"/>
              <a:gd name="connsiteX21" fmla="*/ 756892 w 763324"/>
              <a:gd name="connsiteY21" fmla="*/ 237300 h 647609"/>
              <a:gd name="connsiteX22" fmla="*/ 760064 w 763324"/>
              <a:gd name="connsiteY22" fmla="*/ 264866 h 647609"/>
              <a:gd name="connsiteX23" fmla="*/ 682635 w 763324"/>
              <a:gd name="connsiteY23" fmla="*/ 342780 h 647609"/>
              <a:gd name="connsiteX24" fmla="*/ 626047 w 763324"/>
              <a:gd name="connsiteY24" fmla="*/ 365031 h 647609"/>
              <a:gd name="connsiteX25" fmla="*/ 231769 w 763324"/>
              <a:gd name="connsiteY25" fmla="*/ 376889 h 647609"/>
              <a:gd name="connsiteX26" fmla="*/ 240580 w 763324"/>
              <a:gd name="connsiteY26" fmla="*/ 456699 h 647609"/>
              <a:gd name="connsiteX27" fmla="*/ 190231 w 763324"/>
              <a:gd name="connsiteY27" fmla="*/ 527451 h 647609"/>
              <a:gd name="connsiteX28" fmla="*/ 171838 w 763324"/>
              <a:gd name="connsiteY28" fmla="*/ 531889 h 647609"/>
              <a:gd name="connsiteX29" fmla="*/ 154264 w 763324"/>
              <a:gd name="connsiteY29" fmla="*/ 536157 h 647609"/>
              <a:gd name="connsiteX30" fmla="*/ 123736 w 763324"/>
              <a:gd name="connsiteY30" fmla="*/ 602136 h 647609"/>
              <a:gd name="connsiteX31" fmla="*/ 139215 w 763324"/>
              <a:gd name="connsiteY31" fmla="*/ 624015 h 647609"/>
              <a:gd name="connsiteX32" fmla="*/ 152226 w 763324"/>
              <a:gd name="connsiteY32" fmla="*/ 610461 h 647609"/>
              <a:gd name="connsiteX33" fmla="*/ 147997 w 763324"/>
              <a:gd name="connsiteY33" fmla="*/ 627702 h 647609"/>
              <a:gd name="connsiteX34" fmla="*/ 135386 w 763324"/>
              <a:gd name="connsiteY34" fmla="*/ 643408 h 647609"/>
              <a:gd name="connsiteX35" fmla="*/ 118917 w 763324"/>
              <a:gd name="connsiteY35" fmla="*/ 647485 h 64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63324" h="647609">
                <a:moveTo>
                  <a:pt x="118917" y="647485"/>
                </a:moveTo>
                <a:cubicBezTo>
                  <a:pt x="115250" y="647494"/>
                  <a:pt x="111602" y="646913"/>
                  <a:pt x="108134" y="645742"/>
                </a:cubicBezTo>
                <a:cubicBezTo>
                  <a:pt x="94485" y="639760"/>
                  <a:pt x="83074" y="629626"/>
                  <a:pt x="75540" y="616776"/>
                </a:cubicBezTo>
                <a:cubicBezTo>
                  <a:pt x="22895" y="541062"/>
                  <a:pt x="-2518" y="440126"/>
                  <a:pt x="7" y="316758"/>
                </a:cubicBezTo>
                <a:cubicBezTo>
                  <a:pt x="1064" y="264570"/>
                  <a:pt x="6969" y="197838"/>
                  <a:pt x="43526" y="144641"/>
                </a:cubicBezTo>
                <a:cubicBezTo>
                  <a:pt x="74264" y="99921"/>
                  <a:pt x="136443" y="64422"/>
                  <a:pt x="194384" y="82243"/>
                </a:cubicBezTo>
                <a:cubicBezTo>
                  <a:pt x="191221" y="58973"/>
                  <a:pt x="206956" y="35856"/>
                  <a:pt x="225635" y="24417"/>
                </a:cubicBezTo>
                <a:cubicBezTo>
                  <a:pt x="247581" y="10977"/>
                  <a:pt x="274003" y="8500"/>
                  <a:pt x="297311" y="6310"/>
                </a:cubicBezTo>
                <a:cubicBezTo>
                  <a:pt x="356166" y="795"/>
                  <a:pt x="417002" y="-4911"/>
                  <a:pt x="476590" y="6386"/>
                </a:cubicBezTo>
                <a:cubicBezTo>
                  <a:pt x="543408" y="19054"/>
                  <a:pt x="598043" y="53496"/>
                  <a:pt x="626485" y="100874"/>
                </a:cubicBezTo>
                <a:lnTo>
                  <a:pt x="627066" y="102360"/>
                </a:lnTo>
                <a:lnTo>
                  <a:pt x="632848" y="130430"/>
                </a:lnTo>
                <a:cubicBezTo>
                  <a:pt x="635810" y="144851"/>
                  <a:pt x="649907" y="154138"/>
                  <a:pt x="664328" y="151175"/>
                </a:cubicBezTo>
                <a:cubicBezTo>
                  <a:pt x="665700" y="150889"/>
                  <a:pt x="667042" y="150499"/>
                  <a:pt x="668347" y="150013"/>
                </a:cubicBezTo>
                <a:cubicBezTo>
                  <a:pt x="680844" y="145308"/>
                  <a:pt x="694798" y="151623"/>
                  <a:pt x="699504" y="164129"/>
                </a:cubicBezTo>
                <a:cubicBezTo>
                  <a:pt x="700942" y="167949"/>
                  <a:pt x="701390" y="172073"/>
                  <a:pt x="700799" y="176121"/>
                </a:cubicBezTo>
                <a:lnTo>
                  <a:pt x="699189" y="187285"/>
                </a:lnTo>
                <a:lnTo>
                  <a:pt x="715992" y="184141"/>
                </a:lnTo>
                <a:cubicBezTo>
                  <a:pt x="729136" y="181693"/>
                  <a:pt x="741766" y="190361"/>
                  <a:pt x="744224" y="203496"/>
                </a:cubicBezTo>
                <a:cubicBezTo>
                  <a:pt x="745024" y="207792"/>
                  <a:pt x="744643" y="212221"/>
                  <a:pt x="743138" y="216317"/>
                </a:cubicBezTo>
                <a:lnTo>
                  <a:pt x="738385" y="229156"/>
                </a:lnTo>
                <a:cubicBezTo>
                  <a:pt x="745414" y="229204"/>
                  <a:pt x="752110" y="232147"/>
                  <a:pt x="756892" y="237300"/>
                </a:cubicBezTo>
                <a:cubicBezTo>
                  <a:pt x="763874" y="244806"/>
                  <a:pt x="765159" y="255979"/>
                  <a:pt x="760064" y="264866"/>
                </a:cubicBezTo>
                <a:cubicBezTo>
                  <a:pt x="741280" y="296993"/>
                  <a:pt x="714639" y="323797"/>
                  <a:pt x="682635" y="342780"/>
                </a:cubicBezTo>
                <a:cubicBezTo>
                  <a:pt x="665137" y="353296"/>
                  <a:pt x="646011" y="360821"/>
                  <a:pt x="626047" y="365031"/>
                </a:cubicBezTo>
                <a:cubicBezTo>
                  <a:pt x="496440" y="392996"/>
                  <a:pt x="362814" y="397016"/>
                  <a:pt x="231769" y="376889"/>
                </a:cubicBezTo>
                <a:cubicBezTo>
                  <a:pt x="239522" y="402730"/>
                  <a:pt x="242513" y="429782"/>
                  <a:pt x="240580" y="456699"/>
                </a:cubicBezTo>
                <a:cubicBezTo>
                  <a:pt x="236379" y="490351"/>
                  <a:pt x="216624" y="518126"/>
                  <a:pt x="190231" y="527451"/>
                </a:cubicBezTo>
                <a:cubicBezTo>
                  <a:pt x="184220" y="529404"/>
                  <a:pt x="178077" y="530889"/>
                  <a:pt x="171838" y="531889"/>
                </a:cubicBezTo>
                <a:cubicBezTo>
                  <a:pt x="165865" y="532823"/>
                  <a:pt x="159989" y="534252"/>
                  <a:pt x="154264" y="536157"/>
                </a:cubicBezTo>
                <a:cubicBezTo>
                  <a:pt x="127613" y="545949"/>
                  <a:pt x="113945" y="575486"/>
                  <a:pt x="123736" y="602136"/>
                </a:cubicBezTo>
                <a:cubicBezTo>
                  <a:pt x="126870" y="610671"/>
                  <a:pt x="132214" y="618224"/>
                  <a:pt x="139215" y="624015"/>
                </a:cubicBezTo>
                <a:lnTo>
                  <a:pt x="152226" y="610461"/>
                </a:lnTo>
                <a:lnTo>
                  <a:pt x="147997" y="627702"/>
                </a:lnTo>
                <a:cubicBezTo>
                  <a:pt x="146216" y="634483"/>
                  <a:pt x="141625" y="640198"/>
                  <a:pt x="135386" y="643408"/>
                </a:cubicBezTo>
                <a:cubicBezTo>
                  <a:pt x="130318" y="646104"/>
                  <a:pt x="124660" y="647514"/>
                  <a:pt x="118917" y="64748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20F78CDA-CC4B-9328-8DDA-F93DB0FA43D2}"/>
              </a:ext>
            </a:extLst>
          </p:cNvPr>
          <p:cNvSpPr/>
          <p:nvPr userDrawn="1"/>
        </p:nvSpPr>
        <p:spPr>
          <a:xfrm>
            <a:off x="-3037" y="6507498"/>
            <a:ext cx="2692431" cy="22669"/>
          </a:xfrm>
          <a:custGeom>
            <a:avLst/>
            <a:gdLst>
              <a:gd name="connsiteX0" fmla="*/ 2692267 w 2692431"/>
              <a:gd name="connsiteY0" fmla="*/ 11210 h 22669"/>
              <a:gd name="connsiteX1" fmla="*/ 2681000 w 2692431"/>
              <a:gd name="connsiteY1" fmla="*/ 22545 h 22669"/>
              <a:gd name="connsiteX2" fmla="*/ 2680933 w 2692431"/>
              <a:gd name="connsiteY2" fmla="*/ 22545 h 22669"/>
              <a:gd name="connsiteX3" fmla="*/ 11170 w 2692431"/>
              <a:gd name="connsiteY3" fmla="*/ 22545 h 22669"/>
              <a:gd name="connsiteX4" fmla="*/ -164 w 2692431"/>
              <a:gd name="connsiteY4" fmla="*/ 11210 h 22669"/>
              <a:gd name="connsiteX5" fmla="*/ 11170 w 2692431"/>
              <a:gd name="connsiteY5" fmla="*/ -124 h 22669"/>
              <a:gd name="connsiteX6" fmla="*/ 2680933 w 2692431"/>
              <a:gd name="connsiteY6" fmla="*/ -124 h 22669"/>
              <a:gd name="connsiteX7" fmla="*/ 2692267 w 2692431"/>
              <a:gd name="connsiteY7" fmla="*/ 11144 h 22669"/>
              <a:gd name="connsiteX8" fmla="*/ 2692267 w 2692431"/>
              <a:gd name="connsiteY8" fmla="*/ 11210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431" h="22669">
                <a:moveTo>
                  <a:pt x="2692267" y="11210"/>
                </a:moveTo>
                <a:cubicBezTo>
                  <a:pt x="2692287" y="17449"/>
                  <a:pt x="2687238" y="22526"/>
                  <a:pt x="2681000" y="22545"/>
                </a:cubicBezTo>
                <a:cubicBezTo>
                  <a:pt x="2680980" y="22545"/>
                  <a:pt x="2680952" y="22545"/>
                  <a:pt x="2680933" y="22545"/>
                </a:cubicBezTo>
                <a:lnTo>
                  <a:pt x="11170" y="22545"/>
                </a:lnTo>
                <a:cubicBezTo>
                  <a:pt x="4912" y="22545"/>
                  <a:pt x="-164" y="17468"/>
                  <a:pt x="-164" y="11210"/>
                </a:cubicBezTo>
                <a:cubicBezTo>
                  <a:pt x="-164" y="4952"/>
                  <a:pt x="4912" y="-124"/>
                  <a:pt x="11170" y="-124"/>
                </a:cubicBezTo>
                <a:lnTo>
                  <a:pt x="2680933" y="-124"/>
                </a:lnTo>
                <a:cubicBezTo>
                  <a:pt x="2687172" y="-144"/>
                  <a:pt x="2692249" y="4905"/>
                  <a:pt x="2692267" y="11144"/>
                </a:cubicBezTo>
                <a:cubicBezTo>
                  <a:pt x="2692267" y="11163"/>
                  <a:pt x="2692267" y="11191"/>
                  <a:pt x="2692267" y="1121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FE1E13A-69B5-CA37-84A8-FFF455BF06B8}"/>
              </a:ext>
            </a:extLst>
          </p:cNvPr>
          <p:cNvSpPr/>
          <p:nvPr userDrawn="1"/>
        </p:nvSpPr>
        <p:spPr>
          <a:xfrm>
            <a:off x="3426360" y="657434"/>
            <a:ext cx="5251240" cy="19345"/>
          </a:xfrm>
          <a:custGeom>
            <a:avLst/>
            <a:gdLst>
              <a:gd name="connsiteX0" fmla="*/ 5241645 w 5251240"/>
              <a:gd name="connsiteY0" fmla="*/ 19221 h 19345"/>
              <a:gd name="connsiteX1" fmla="*/ 9296 w 5251240"/>
              <a:gd name="connsiteY1" fmla="*/ 19221 h 19345"/>
              <a:gd name="connsiteX2" fmla="*/ -162 w 5251240"/>
              <a:gd name="connsiteY2" fmla="*/ 9334 h 19345"/>
              <a:gd name="connsiteX3" fmla="*/ 9296 w 5251240"/>
              <a:gd name="connsiteY3" fmla="*/ -124 h 19345"/>
              <a:gd name="connsiteX4" fmla="*/ 5241645 w 5251240"/>
              <a:gd name="connsiteY4" fmla="*/ -124 h 19345"/>
              <a:gd name="connsiteX5" fmla="*/ 5251075 w 5251240"/>
              <a:gd name="connsiteY5" fmla="*/ 9762 h 19345"/>
              <a:gd name="connsiteX6" fmla="*/ 5241645 w 5251240"/>
              <a:gd name="connsiteY6" fmla="*/ 19221 h 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240" h="19345">
                <a:moveTo>
                  <a:pt x="5241645" y="19221"/>
                </a:moveTo>
                <a:lnTo>
                  <a:pt x="9296" y="19221"/>
                </a:lnTo>
                <a:cubicBezTo>
                  <a:pt x="3962" y="19097"/>
                  <a:pt x="-276" y="14668"/>
                  <a:pt x="-162" y="9334"/>
                </a:cubicBezTo>
                <a:cubicBezTo>
                  <a:pt x="-38" y="4152"/>
                  <a:pt x="4124" y="-10"/>
                  <a:pt x="9296" y="-124"/>
                </a:cubicBezTo>
                <a:lnTo>
                  <a:pt x="5241645" y="-124"/>
                </a:lnTo>
                <a:cubicBezTo>
                  <a:pt x="5246980" y="-10"/>
                  <a:pt x="5251170" y="4419"/>
                  <a:pt x="5251075" y="9762"/>
                </a:cubicBezTo>
                <a:cubicBezTo>
                  <a:pt x="5250980" y="14935"/>
                  <a:pt x="5246789" y="19097"/>
                  <a:pt x="5241645" y="1922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2E5C0197-9A81-3AAB-8596-7BCD2DC23523}"/>
              </a:ext>
            </a:extLst>
          </p:cNvPr>
          <p:cNvSpPr/>
          <p:nvPr userDrawn="1"/>
        </p:nvSpPr>
        <p:spPr>
          <a:xfrm>
            <a:off x="3544688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B11698B4-4CE4-6506-1227-855E489EAA71}"/>
              </a:ext>
            </a:extLst>
          </p:cNvPr>
          <p:cNvSpPr/>
          <p:nvPr userDrawn="1"/>
        </p:nvSpPr>
        <p:spPr>
          <a:xfrm>
            <a:off x="3904181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6D19AFF-4CEF-08D0-812C-786835D13D64}"/>
              </a:ext>
            </a:extLst>
          </p:cNvPr>
          <p:cNvSpPr/>
          <p:nvPr userDrawn="1"/>
        </p:nvSpPr>
        <p:spPr>
          <a:xfrm>
            <a:off x="4263674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6B11D9B-EC69-709A-88BC-33A63FC7399F}"/>
              </a:ext>
            </a:extLst>
          </p:cNvPr>
          <p:cNvSpPr/>
          <p:nvPr userDrawn="1"/>
        </p:nvSpPr>
        <p:spPr>
          <a:xfrm>
            <a:off x="8178389" y="354996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39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29994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1611CA1-3A41-5533-2A0E-A6D3CD5CDDA2}"/>
              </a:ext>
            </a:extLst>
          </p:cNvPr>
          <p:cNvSpPr/>
          <p:nvPr userDrawn="1"/>
        </p:nvSpPr>
        <p:spPr>
          <a:xfrm>
            <a:off x="8178389" y="427529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E3BD26C-1DED-7963-C611-6F28341F5FD8}"/>
              </a:ext>
            </a:extLst>
          </p:cNvPr>
          <p:cNvSpPr/>
          <p:nvPr userDrawn="1"/>
        </p:nvSpPr>
        <p:spPr>
          <a:xfrm>
            <a:off x="8178389" y="500061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7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CBB72FDD-18AD-0941-0D9B-54A7FCA2C76D}"/>
              </a:ext>
            </a:extLst>
          </p:cNvPr>
          <p:cNvSpPr/>
          <p:nvPr userDrawn="1"/>
        </p:nvSpPr>
        <p:spPr>
          <a:xfrm>
            <a:off x="5388772" y="574535"/>
            <a:ext cx="275482" cy="275458"/>
          </a:xfrm>
          <a:custGeom>
            <a:avLst/>
            <a:gdLst>
              <a:gd name="connsiteX0" fmla="*/ 101398 w 275482"/>
              <a:gd name="connsiteY0" fmla="*/ 275322 h 275458"/>
              <a:gd name="connsiteX1" fmla="*/ 77854 w 275482"/>
              <a:gd name="connsiteY1" fmla="*/ 263546 h 275458"/>
              <a:gd name="connsiteX2" fmla="*/ 5666 w 275482"/>
              <a:gd name="connsiteY2" fmla="*/ 167294 h 275458"/>
              <a:gd name="connsiteX3" fmla="*/ 11479 w 275482"/>
              <a:gd name="connsiteY3" fmla="*/ 126077 h 275458"/>
              <a:gd name="connsiteX4" fmla="*/ 52696 w 275482"/>
              <a:gd name="connsiteY4" fmla="*/ 131891 h 275458"/>
              <a:gd name="connsiteX5" fmla="*/ 52760 w 275482"/>
              <a:gd name="connsiteY5" fmla="*/ 131976 h 275458"/>
              <a:gd name="connsiteX6" fmla="*/ 99987 w 275482"/>
              <a:gd name="connsiteY6" fmla="*/ 194941 h 275458"/>
              <a:gd name="connsiteX7" fmla="*/ 221286 w 275482"/>
              <a:gd name="connsiteY7" fmla="*/ 12995 h 275458"/>
              <a:gd name="connsiteX8" fmla="*/ 262097 w 275482"/>
              <a:gd name="connsiteY8" fmla="*/ 4795 h 275458"/>
              <a:gd name="connsiteX9" fmla="*/ 270297 w 275482"/>
              <a:gd name="connsiteY9" fmla="*/ 45606 h 275458"/>
              <a:gd name="connsiteX10" fmla="*/ 270267 w 275482"/>
              <a:gd name="connsiteY10" fmla="*/ 45650 h 275458"/>
              <a:gd name="connsiteX11" fmla="*/ 125891 w 275482"/>
              <a:gd name="connsiteY11" fmla="*/ 262215 h 275458"/>
              <a:gd name="connsiteX12" fmla="*/ 102217 w 275482"/>
              <a:gd name="connsiteY12" fmla="*/ 275313 h 275458"/>
              <a:gd name="connsiteX13" fmla="*/ 101398 w 275482"/>
              <a:gd name="connsiteY13" fmla="*/ 275322 h 27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5482" h="275458">
                <a:moveTo>
                  <a:pt x="101398" y="275322"/>
                </a:moveTo>
                <a:cubicBezTo>
                  <a:pt x="92134" y="275322"/>
                  <a:pt x="83410" y="270959"/>
                  <a:pt x="77854" y="263546"/>
                </a:cubicBezTo>
                <a:lnTo>
                  <a:pt x="5666" y="167294"/>
                </a:lnTo>
                <a:cubicBezTo>
                  <a:pt x="-4111" y="154306"/>
                  <a:pt x="-1508" y="135853"/>
                  <a:pt x="11479" y="126077"/>
                </a:cubicBezTo>
                <a:cubicBezTo>
                  <a:pt x="24466" y="116301"/>
                  <a:pt x="42920" y="118904"/>
                  <a:pt x="52696" y="131891"/>
                </a:cubicBezTo>
                <a:cubicBezTo>
                  <a:pt x="52717" y="131919"/>
                  <a:pt x="52739" y="131947"/>
                  <a:pt x="52760" y="131976"/>
                </a:cubicBezTo>
                <a:lnTo>
                  <a:pt x="99987" y="194941"/>
                </a:lnTo>
                <a:lnTo>
                  <a:pt x="221286" y="12995"/>
                </a:lnTo>
                <a:cubicBezTo>
                  <a:pt x="230291" y="-538"/>
                  <a:pt x="248563" y="-4210"/>
                  <a:pt x="262097" y="4795"/>
                </a:cubicBezTo>
                <a:cubicBezTo>
                  <a:pt x="275631" y="13800"/>
                  <a:pt x="279302" y="32071"/>
                  <a:pt x="270297" y="45606"/>
                </a:cubicBezTo>
                <a:cubicBezTo>
                  <a:pt x="270287" y="45620"/>
                  <a:pt x="270277" y="45635"/>
                  <a:pt x="270267" y="45650"/>
                </a:cubicBezTo>
                <a:lnTo>
                  <a:pt x="125891" y="262215"/>
                </a:lnTo>
                <a:cubicBezTo>
                  <a:pt x="120592" y="270162"/>
                  <a:pt x="111766" y="275045"/>
                  <a:pt x="102217" y="275313"/>
                </a:cubicBezTo>
                <a:cubicBezTo>
                  <a:pt x="101945" y="275317"/>
                  <a:pt x="101671" y="275322"/>
                  <a:pt x="101398" y="27532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6274E2D-67C9-B9F8-49E2-4477EB5F7AAF}"/>
              </a:ext>
            </a:extLst>
          </p:cNvPr>
          <p:cNvSpPr/>
          <p:nvPr userDrawn="1"/>
        </p:nvSpPr>
        <p:spPr>
          <a:xfrm>
            <a:off x="10631714" y="6054903"/>
            <a:ext cx="993261" cy="4728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3EA278B-E8B2-459E-62C7-D4DCD1BCF0AF}"/>
              </a:ext>
            </a:extLst>
          </p:cNvPr>
          <p:cNvGrpSpPr/>
          <p:nvPr userDrawn="1"/>
        </p:nvGrpSpPr>
        <p:grpSpPr>
          <a:xfrm>
            <a:off x="11128344" y="6039399"/>
            <a:ext cx="496631" cy="488364"/>
            <a:chOff x="5528153" y="3974336"/>
            <a:chExt cx="498420" cy="498420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305DBBEB-AB09-C25E-016D-768D4005A9EC}"/>
                </a:ext>
              </a:extLst>
            </p:cNvPr>
            <p:cNvSpPr/>
            <p:nvPr/>
          </p:nvSpPr>
          <p:spPr>
            <a:xfrm>
              <a:off x="5528153" y="3974336"/>
              <a:ext cx="498420" cy="498420"/>
            </a:xfrm>
            <a:custGeom>
              <a:avLst/>
              <a:gdLst>
                <a:gd name="connsiteX0" fmla="*/ 248956 w 498420"/>
                <a:gd name="connsiteY0" fmla="*/ 498284 h 498420"/>
                <a:gd name="connsiteX1" fmla="*/ -254 w 498420"/>
                <a:gd name="connsiteY1" fmla="*/ 249074 h 498420"/>
                <a:gd name="connsiteX2" fmla="*/ 248956 w 498420"/>
                <a:gd name="connsiteY2" fmla="*/ -137 h 498420"/>
                <a:gd name="connsiteX3" fmla="*/ 498167 w 498420"/>
                <a:gd name="connsiteY3" fmla="*/ 249074 h 498420"/>
                <a:gd name="connsiteX4" fmla="*/ 248956 w 498420"/>
                <a:gd name="connsiteY4" fmla="*/ 498284 h 4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0" h="498420">
                  <a:moveTo>
                    <a:pt x="248956" y="498284"/>
                  </a:moveTo>
                  <a:cubicBezTo>
                    <a:pt x="111321" y="498284"/>
                    <a:pt x="-254" y="386709"/>
                    <a:pt x="-254" y="249074"/>
                  </a:cubicBezTo>
                  <a:cubicBezTo>
                    <a:pt x="-254" y="111438"/>
                    <a:pt x="111321" y="-137"/>
                    <a:pt x="248956" y="-137"/>
                  </a:cubicBezTo>
                  <a:cubicBezTo>
                    <a:pt x="386592" y="-137"/>
                    <a:pt x="498167" y="111438"/>
                    <a:pt x="498167" y="249074"/>
                  </a:cubicBezTo>
                  <a:cubicBezTo>
                    <a:pt x="498167" y="386709"/>
                    <a:pt x="386592" y="498284"/>
                    <a:pt x="248956" y="49828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2771D99E-59CD-3E74-26A4-3D99B391D778}"/>
                </a:ext>
              </a:extLst>
            </p:cNvPr>
            <p:cNvSpPr/>
            <p:nvPr/>
          </p:nvSpPr>
          <p:spPr>
            <a:xfrm>
              <a:off x="5654448" y="4099475"/>
              <a:ext cx="266625" cy="251424"/>
            </a:xfrm>
            <a:custGeom>
              <a:avLst/>
              <a:gdLst>
                <a:gd name="connsiteX0" fmla="*/ 262862 w 266625"/>
                <a:gd name="connsiteY0" fmla="*/ 112097 h 251424"/>
                <a:gd name="connsiteX1" fmla="*/ 192212 w 266625"/>
                <a:gd name="connsiteY1" fmla="*/ 8975 h 251424"/>
                <a:gd name="connsiteX2" fmla="*/ 163085 w 266625"/>
                <a:gd name="connsiteY2" fmla="*/ 3533 h 251424"/>
                <a:gd name="connsiteX3" fmla="*/ 157642 w 266625"/>
                <a:gd name="connsiteY3" fmla="*/ 32660 h 251424"/>
                <a:gd name="connsiteX4" fmla="*/ 203334 w 266625"/>
                <a:gd name="connsiteY4" fmla="*/ 99352 h 251424"/>
                <a:gd name="connsiteX5" fmla="*/ 24329 w 266625"/>
                <a:gd name="connsiteY5" fmla="*/ 99352 h 251424"/>
                <a:gd name="connsiteX6" fmla="*/ -254 w 266625"/>
                <a:gd name="connsiteY6" fmla="*/ 123935 h 251424"/>
                <a:gd name="connsiteX7" fmla="*/ 24329 w 266625"/>
                <a:gd name="connsiteY7" fmla="*/ 148518 h 251424"/>
                <a:gd name="connsiteX8" fmla="*/ 205582 w 266625"/>
                <a:gd name="connsiteY8" fmla="*/ 148518 h 251424"/>
                <a:gd name="connsiteX9" fmla="*/ 157642 w 266625"/>
                <a:gd name="connsiteY9" fmla="*/ 218491 h 251424"/>
                <a:gd name="connsiteX10" fmla="*/ 163085 w 266625"/>
                <a:gd name="connsiteY10" fmla="*/ 247618 h 251424"/>
                <a:gd name="connsiteX11" fmla="*/ 192212 w 266625"/>
                <a:gd name="connsiteY11" fmla="*/ 242176 h 251424"/>
                <a:gd name="connsiteX12" fmla="*/ 262862 w 266625"/>
                <a:gd name="connsiteY12" fmla="*/ 139055 h 251424"/>
                <a:gd name="connsiteX13" fmla="*/ 262862 w 266625"/>
                <a:gd name="connsiteY13" fmla="*/ 112097 h 25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625" h="251424">
                  <a:moveTo>
                    <a:pt x="262862" y="112097"/>
                  </a:moveTo>
                  <a:lnTo>
                    <a:pt x="192212" y="8975"/>
                  </a:lnTo>
                  <a:cubicBezTo>
                    <a:pt x="185672" y="-571"/>
                    <a:pt x="172631" y="-3008"/>
                    <a:pt x="163085" y="3533"/>
                  </a:cubicBezTo>
                  <a:cubicBezTo>
                    <a:pt x="153538" y="10073"/>
                    <a:pt x="151102" y="23114"/>
                    <a:pt x="157642" y="32660"/>
                  </a:cubicBezTo>
                  <a:lnTo>
                    <a:pt x="203334" y="99352"/>
                  </a:lnTo>
                  <a:lnTo>
                    <a:pt x="24329" y="99352"/>
                  </a:lnTo>
                  <a:cubicBezTo>
                    <a:pt x="10752" y="99352"/>
                    <a:pt x="-254" y="110358"/>
                    <a:pt x="-254" y="123935"/>
                  </a:cubicBezTo>
                  <a:cubicBezTo>
                    <a:pt x="-254" y="137512"/>
                    <a:pt x="10752" y="148518"/>
                    <a:pt x="24329" y="148518"/>
                  </a:cubicBezTo>
                  <a:lnTo>
                    <a:pt x="205582" y="148518"/>
                  </a:lnTo>
                  <a:lnTo>
                    <a:pt x="157642" y="218491"/>
                  </a:lnTo>
                  <a:cubicBezTo>
                    <a:pt x="151102" y="228038"/>
                    <a:pt x="153538" y="241078"/>
                    <a:pt x="163085" y="247618"/>
                  </a:cubicBezTo>
                  <a:cubicBezTo>
                    <a:pt x="172631" y="254159"/>
                    <a:pt x="185672" y="251722"/>
                    <a:pt x="192212" y="242176"/>
                  </a:cubicBezTo>
                  <a:lnTo>
                    <a:pt x="262862" y="139055"/>
                  </a:lnTo>
                  <a:cubicBezTo>
                    <a:pt x="267541" y="130678"/>
                    <a:pt x="267541" y="120474"/>
                    <a:pt x="262862" y="1120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674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3B88672-69B3-77C2-C5FA-333885577105}"/>
              </a:ext>
            </a:extLst>
          </p:cNvPr>
          <p:cNvSpPr/>
          <p:nvPr userDrawn="1"/>
        </p:nvSpPr>
        <p:spPr>
          <a:xfrm>
            <a:off x="562325" y="5566742"/>
            <a:ext cx="495442" cy="644194"/>
          </a:xfrm>
          <a:custGeom>
            <a:avLst/>
            <a:gdLst>
              <a:gd name="connsiteX0" fmla="*/ 0 w 495442"/>
              <a:gd name="connsiteY0" fmla="*/ 572548 h 644194"/>
              <a:gd name="connsiteX1" fmla="*/ 148438 w 495442"/>
              <a:gd name="connsiteY1" fmla="*/ 644195 h 644194"/>
              <a:gd name="connsiteX2" fmla="*/ 495443 w 495442"/>
              <a:gd name="connsiteY2" fmla="*/ 105746 h 644194"/>
              <a:gd name="connsiteX3" fmla="*/ 276358 w 495442"/>
              <a:gd name="connsiteY3" fmla="*/ 0 h 644194"/>
              <a:gd name="connsiteX4" fmla="*/ 0 w 495442"/>
              <a:gd name="connsiteY4" fmla="*/ 572548 h 64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442" h="644194">
                <a:moveTo>
                  <a:pt x="0" y="572548"/>
                </a:moveTo>
                <a:lnTo>
                  <a:pt x="148438" y="644195"/>
                </a:lnTo>
                <a:lnTo>
                  <a:pt x="495443" y="105746"/>
                </a:lnTo>
                <a:lnTo>
                  <a:pt x="276358" y="0"/>
                </a:lnTo>
                <a:lnTo>
                  <a:pt x="0" y="572548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C5F902D-97D3-344D-DD5A-B44E7A51C292}"/>
              </a:ext>
            </a:extLst>
          </p:cNvPr>
          <p:cNvSpPr/>
          <p:nvPr userDrawn="1"/>
        </p:nvSpPr>
        <p:spPr>
          <a:xfrm>
            <a:off x="482344" y="6108172"/>
            <a:ext cx="478906" cy="403774"/>
          </a:xfrm>
          <a:custGeom>
            <a:avLst/>
            <a:gdLst>
              <a:gd name="connsiteX0" fmla="*/ -164 w 478906"/>
              <a:gd name="connsiteY0" fmla="*/ 183317 h 403774"/>
              <a:gd name="connsiteX1" fmla="*/ 456292 w 478906"/>
              <a:gd name="connsiteY1" fmla="*/ 403650 h 403774"/>
              <a:gd name="connsiteX2" fmla="*/ 459083 w 478906"/>
              <a:gd name="connsiteY2" fmla="*/ 397877 h 403774"/>
              <a:gd name="connsiteX3" fmla="*/ 367186 w 478906"/>
              <a:gd name="connsiteY3" fmla="*/ 134455 h 403774"/>
              <a:gd name="connsiteX4" fmla="*/ 367177 w 478906"/>
              <a:gd name="connsiteY4" fmla="*/ 134445 h 403774"/>
              <a:gd name="connsiteX5" fmla="*/ 314332 w 478906"/>
              <a:gd name="connsiteY5" fmla="*/ 30946 h 403774"/>
              <a:gd name="connsiteX6" fmla="*/ 128233 w 478906"/>
              <a:gd name="connsiteY6" fmla="*/ 19106 h 403774"/>
              <a:gd name="connsiteX7" fmla="*/ 88389 w 478906"/>
              <a:gd name="connsiteY7" fmla="*/ -124 h 4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906" h="403774">
                <a:moveTo>
                  <a:pt x="-164" y="183317"/>
                </a:moveTo>
                <a:lnTo>
                  <a:pt x="456292" y="403650"/>
                </a:lnTo>
                <a:lnTo>
                  <a:pt x="459083" y="397877"/>
                </a:lnTo>
                <a:cubicBezTo>
                  <a:pt x="506442" y="299761"/>
                  <a:pt x="465303" y="181822"/>
                  <a:pt x="367186" y="134455"/>
                </a:cubicBezTo>
                <a:lnTo>
                  <a:pt x="367177" y="134445"/>
                </a:lnTo>
                <a:lnTo>
                  <a:pt x="314332" y="30946"/>
                </a:lnTo>
                <a:lnTo>
                  <a:pt x="128233" y="19106"/>
                </a:lnTo>
                <a:lnTo>
                  <a:pt x="88389" y="-12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2375E48-B667-EEA3-62C0-054841CD5A41}"/>
              </a:ext>
            </a:extLst>
          </p:cNvPr>
          <p:cNvSpPr/>
          <p:nvPr userDrawn="1"/>
        </p:nvSpPr>
        <p:spPr>
          <a:xfrm>
            <a:off x="1667187" y="5704236"/>
            <a:ext cx="243268" cy="635765"/>
          </a:xfrm>
          <a:custGeom>
            <a:avLst/>
            <a:gdLst>
              <a:gd name="connsiteX0" fmla="*/ 38 w 243268"/>
              <a:gd name="connsiteY0" fmla="*/ 635765 h 635765"/>
              <a:gd name="connsiteX1" fmla="*/ 164859 w 243268"/>
              <a:gd name="connsiteY1" fmla="*/ 635756 h 635765"/>
              <a:gd name="connsiteX2" fmla="*/ 243268 w 243268"/>
              <a:gd name="connsiteY2" fmla="*/ 0 h 635765"/>
              <a:gd name="connsiteX3" fmla="*/ 0 w 243268"/>
              <a:gd name="connsiteY3" fmla="*/ 9 h 635765"/>
              <a:gd name="connsiteX4" fmla="*/ 38 w 243268"/>
              <a:gd name="connsiteY4" fmla="*/ 635765 h 63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268" h="635765">
                <a:moveTo>
                  <a:pt x="38" y="635765"/>
                </a:moveTo>
                <a:lnTo>
                  <a:pt x="164859" y="635756"/>
                </a:lnTo>
                <a:lnTo>
                  <a:pt x="243268" y="0"/>
                </a:lnTo>
                <a:lnTo>
                  <a:pt x="0" y="9"/>
                </a:lnTo>
                <a:lnTo>
                  <a:pt x="38" y="63576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BC97807-BECA-BB77-D888-249A833FC465}"/>
              </a:ext>
            </a:extLst>
          </p:cNvPr>
          <p:cNvSpPr/>
          <p:nvPr userDrawn="1"/>
        </p:nvSpPr>
        <p:spPr>
          <a:xfrm>
            <a:off x="1661415" y="6237998"/>
            <a:ext cx="506863" cy="273948"/>
          </a:xfrm>
          <a:custGeom>
            <a:avLst/>
            <a:gdLst>
              <a:gd name="connsiteX0" fmla="*/ -155 w 506863"/>
              <a:gd name="connsiteY0" fmla="*/ 273824 h 273948"/>
              <a:gd name="connsiteX1" fmla="*/ 506699 w 506863"/>
              <a:gd name="connsiteY1" fmla="*/ 273805 h 273948"/>
              <a:gd name="connsiteX2" fmla="*/ 506699 w 506863"/>
              <a:gd name="connsiteY2" fmla="*/ 267395 h 273948"/>
              <a:gd name="connsiteX3" fmla="*/ 309417 w 506863"/>
              <a:gd name="connsiteY3" fmla="*/ 70113 h 273948"/>
              <a:gd name="connsiteX4" fmla="*/ 309398 w 506863"/>
              <a:gd name="connsiteY4" fmla="*/ 70113 h 273948"/>
              <a:gd name="connsiteX5" fmla="*/ 216815 w 506863"/>
              <a:gd name="connsiteY5" fmla="*/ -124 h 273948"/>
              <a:gd name="connsiteX6" fmla="*/ 44079 w 506863"/>
              <a:gd name="connsiteY6" fmla="*/ 70132 h 273948"/>
              <a:gd name="connsiteX7" fmla="*/ -164 w 506863"/>
              <a:gd name="connsiteY7" fmla="*/ 70132 h 27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863" h="273948">
                <a:moveTo>
                  <a:pt x="-155" y="273824"/>
                </a:moveTo>
                <a:lnTo>
                  <a:pt x="506699" y="273805"/>
                </a:lnTo>
                <a:lnTo>
                  <a:pt x="506699" y="267395"/>
                </a:lnTo>
                <a:cubicBezTo>
                  <a:pt x="506689" y="158448"/>
                  <a:pt x="418364" y="70122"/>
                  <a:pt x="309417" y="70113"/>
                </a:cubicBezTo>
                <a:lnTo>
                  <a:pt x="309398" y="70113"/>
                </a:lnTo>
                <a:lnTo>
                  <a:pt x="216815" y="-124"/>
                </a:lnTo>
                <a:lnTo>
                  <a:pt x="44079" y="70132"/>
                </a:lnTo>
                <a:lnTo>
                  <a:pt x="-164" y="70132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EEB8B85-2E99-5370-F666-7243C0C28E2F}"/>
              </a:ext>
            </a:extLst>
          </p:cNvPr>
          <p:cNvSpPr/>
          <p:nvPr userDrawn="1"/>
        </p:nvSpPr>
        <p:spPr>
          <a:xfrm>
            <a:off x="703354" y="3312127"/>
            <a:ext cx="1332146" cy="2745923"/>
          </a:xfrm>
          <a:custGeom>
            <a:avLst/>
            <a:gdLst>
              <a:gd name="connsiteX0" fmla="*/ 1127061 w 1332146"/>
              <a:gd name="connsiteY0" fmla="*/ 79219 h 2745923"/>
              <a:gd name="connsiteX1" fmla="*/ 1315932 w 1332146"/>
              <a:gd name="connsiteY1" fmla="*/ 1381686 h 2745923"/>
              <a:gd name="connsiteX2" fmla="*/ 1264535 w 1332146"/>
              <a:gd name="connsiteY2" fmla="*/ 1553060 h 2745923"/>
              <a:gd name="connsiteX3" fmla="*/ 1331982 w 1332146"/>
              <a:gd name="connsiteY3" fmla="*/ 1674437 h 2745923"/>
              <a:gd name="connsiteX4" fmla="*/ 1232931 w 1332146"/>
              <a:gd name="connsiteY4" fmla="*/ 2587999 h 2745923"/>
              <a:gd name="connsiteX5" fmla="*/ 1273136 w 1332146"/>
              <a:gd name="connsiteY5" fmla="*/ 2676515 h 2745923"/>
              <a:gd name="connsiteX6" fmla="*/ 1160799 w 1332146"/>
              <a:gd name="connsiteY6" fmla="*/ 2745800 h 2745923"/>
              <a:gd name="connsiteX7" fmla="*/ 932208 w 1332146"/>
              <a:gd name="connsiteY7" fmla="*/ 2745800 h 2745923"/>
              <a:gd name="connsiteX8" fmla="*/ 920073 w 1332146"/>
              <a:gd name="connsiteY8" fmla="*/ 1780774 h 2745923"/>
              <a:gd name="connsiteX9" fmla="*/ 863609 w 1332146"/>
              <a:gd name="connsiteY9" fmla="*/ 1639090 h 2745923"/>
              <a:gd name="connsiteX10" fmla="*/ 863609 w 1332146"/>
              <a:gd name="connsiteY10" fmla="*/ 1561004 h 2745923"/>
              <a:gd name="connsiteX11" fmla="*/ 748661 w 1332146"/>
              <a:gd name="connsiteY11" fmla="*/ 972559 h 2745923"/>
              <a:gd name="connsiteX12" fmla="*/ 722153 w 1332146"/>
              <a:gd name="connsiteY12" fmla="*/ 1888616 h 2745923"/>
              <a:gd name="connsiteX13" fmla="*/ 685453 w 1332146"/>
              <a:gd name="connsiteY13" fmla="*/ 1959406 h 2745923"/>
              <a:gd name="connsiteX14" fmla="*/ 234425 w 1332146"/>
              <a:gd name="connsiteY14" fmla="*/ 2602925 h 2745923"/>
              <a:gd name="connsiteX15" fmla="*/ 5826 w 1332146"/>
              <a:gd name="connsiteY15" fmla="*/ 2479100 h 2745923"/>
              <a:gd name="connsiteX16" fmla="*/ 10626 w 1332146"/>
              <a:gd name="connsiteY16" fmla="*/ 2386755 h 2745923"/>
              <a:gd name="connsiteX17" fmla="*/ 90607 w 1332146"/>
              <a:gd name="connsiteY17" fmla="*/ 2245271 h 2745923"/>
              <a:gd name="connsiteX18" fmla="*/ 110600 w 1332146"/>
              <a:gd name="connsiteY18" fmla="*/ 2155250 h 2745923"/>
              <a:gd name="connsiteX19" fmla="*/ 243950 w 1332146"/>
              <a:gd name="connsiteY19" fmla="*/ 1879025 h 2745923"/>
              <a:gd name="connsiteX20" fmla="*/ 249046 w 1332146"/>
              <a:gd name="connsiteY20" fmla="*/ 1781746 h 2745923"/>
              <a:gd name="connsiteX21" fmla="*/ 212546 w 1332146"/>
              <a:gd name="connsiteY21" fmla="*/ 1120130 h 2745923"/>
              <a:gd name="connsiteX22" fmla="*/ 229720 w 1332146"/>
              <a:gd name="connsiteY22" fmla="*/ 229171 h 2745923"/>
              <a:gd name="connsiteX23" fmla="*/ 529577 w 1332146"/>
              <a:gd name="connsiteY23" fmla="*/ -124 h 274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146" h="2745923">
                <a:moveTo>
                  <a:pt x="1127061" y="79219"/>
                </a:moveTo>
                <a:lnTo>
                  <a:pt x="1315932" y="1381686"/>
                </a:lnTo>
                <a:lnTo>
                  <a:pt x="1264535" y="1553060"/>
                </a:lnTo>
                <a:lnTo>
                  <a:pt x="1331982" y="1674437"/>
                </a:lnTo>
                <a:lnTo>
                  <a:pt x="1232931" y="2587999"/>
                </a:lnTo>
                <a:lnTo>
                  <a:pt x="1273136" y="2676515"/>
                </a:lnTo>
                <a:lnTo>
                  <a:pt x="1160799" y="2745800"/>
                </a:lnTo>
                <a:lnTo>
                  <a:pt x="932208" y="2745800"/>
                </a:lnTo>
                <a:lnTo>
                  <a:pt x="920073" y="1780774"/>
                </a:lnTo>
                <a:lnTo>
                  <a:pt x="863609" y="1639090"/>
                </a:lnTo>
                <a:lnTo>
                  <a:pt x="863609" y="1561004"/>
                </a:lnTo>
                <a:lnTo>
                  <a:pt x="748661" y="972559"/>
                </a:lnTo>
                <a:lnTo>
                  <a:pt x="722153" y="1888616"/>
                </a:lnTo>
                <a:lnTo>
                  <a:pt x="685453" y="1959406"/>
                </a:lnTo>
                <a:cubicBezTo>
                  <a:pt x="548750" y="2269550"/>
                  <a:pt x="364613" y="2371096"/>
                  <a:pt x="234425" y="2602925"/>
                </a:cubicBezTo>
                <a:lnTo>
                  <a:pt x="5826" y="2479100"/>
                </a:lnTo>
                <a:lnTo>
                  <a:pt x="10626" y="2386755"/>
                </a:lnTo>
                <a:cubicBezTo>
                  <a:pt x="-35303" y="2363504"/>
                  <a:pt x="79568" y="2295543"/>
                  <a:pt x="90607" y="2245271"/>
                </a:cubicBezTo>
                <a:lnTo>
                  <a:pt x="110600" y="2155250"/>
                </a:lnTo>
                <a:lnTo>
                  <a:pt x="243950" y="1879025"/>
                </a:lnTo>
                <a:lnTo>
                  <a:pt x="249046" y="1781746"/>
                </a:lnTo>
                <a:lnTo>
                  <a:pt x="212546" y="1120130"/>
                </a:lnTo>
                <a:lnTo>
                  <a:pt x="229720" y="229171"/>
                </a:lnTo>
                <a:lnTo>
                  <a:pt x="529577" y="-12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8591798-2C15-B550-3B32-82ECD60FC12D}"/>
              </a:ext>
            </a:extLst>
          </p:cNvPr>
          <p:cNvSpPr/>
          <p:nvPr userDrawn="1"/>
        </p:nvSpPr>
        <p:spPr>
          <a:xfrm>
            <a:off x="3418647" y="1602358"/>
            <a:ext cx="42305" cy="258273"/>
          </a:xfrm>
          <a:custGeom>
            <a:avLst/>
            <a:gdLst>
              <a:gd name="connsiteX0" fmla="*/ 12142 w 42305"/>
              <a:gd name="connsiteY0" fmla="*/ 249272 h 258273"/>
              <a:gd name="connsiteX1" fmla="*/ 436 w 42305"/>
              <a:gd name="connsiteY1" fmla="*/ 8490 h 258273"/>
              <a:gd name="connsiteX2" fmla="*/ 12276 w 42305"/>
              <a:gd name="connsiteY2" fmla="*/ 3632 h 258273"/>
              <a:gd name="connsiteX3" fmla="*/ 23953 w 42305"/>
              <a:gd name="connsiteY3" fmla="*/ 254216 h 258273"/>
              <a:gd name="connsiteX4" fmla="*/ 12142 w 42305"/>
              <a:gd name="connsiteY4" fmla="*/ 249272 h 2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05" h="258273">
                <a:moveTo>
                  <a:pt x="12142" y="249272"/>
                </a:moveTo>
                <a:cubicBezTo>
                  <a:pt x="38669" y="170396"/>
                  <a:pt x="34488" y="84423"/>
                  <a:pt x="436" y="8490"/>
                </a:cubicBezTo>
                <a:cubicBezTo>
                  <a:pt x="-2945" y="975"/>
                  <a:pt x="8904" y="-3874"/>
                  <a:pt x="12276" y="3632"/>
                </a:cubicBezTo>
                <a:cubicBezTo>
                  <a:pt x="47566" y="82718"/>
                  <a:pt x="51738" y="172196"/>
                  <a:pt x="23953" y="254216"/>
                </a:cubicBezTo>
                <a:cubicBezTo>
                  <a:pt x="21296" y="262036"/>
                  <a:pt x="9504" y="257045"/>
                  <a:pt x="12142" y="24927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03ED071-A385-D014-FB8E-681AD7A436C6}"/>
              </a:ext>
            </a:extLst>
          </p:cNvPr>
          <p:cNvSpPr/>
          <p:nvPr userDrawn="1"/>
        </p:nvSpPr>
        <p:spPr>
          <a:xfrm>
            <a:off x="3773739" y="2157716"/>
            <a:ext cx="101060" cy="124301"/>
          </a:xfrm>
          <a:custGeom>
            <a:avLst/>
            <a:gdLst>
              <a:gd name="connsiteX0" fmla="*/ -164 w 101060"/>
              <a:gd name="connsiteY0" fmla="*/ 124177 h 124301"/>
              <a:gd name="connsiteX1" fmla="*/ 14885 w 101060"/>
              <a:gd name="connsiteY1" fmla="*/ 124177 h 124301"/>
              <a:gd name="connsiteX2" fmla="*/ 29934 w 101060"/>
              <a:gd name="connsiteY2" fmla="*/ 101507 h 124301"/>
              <a:gd name="connsiteX3" fmla="*/ 55271 w 101060"/>
              <a:gd name="connsiteY3" fmla="*/ 67693 h 124301"/>
              <a:gd name="connsiteX4" fmla="*/ 77845 w 101060"/>
              <a:gd name="connsiteY4" fmla="*/ 39309 h 124301"/>
              <a:gd name="connsiteX5" fmla="*/ 100896 w 101060"/>
              <a:gd name="connsiteY5" fmla="*/ 9591 h 124301"/>
              <a:gd name="connsiteX6" fmla="*/ 92038 w 101060"/>
              <a:gd name="connsiteY6" fmla="*/ -124 h 124301"/>
              <a:gd name="connsiteX7" fmla="*/ 87656 w 101060"/>
              <a:gd name="connsiteY7" fmla="*/ 5591 h 124301"/>
              <a:gd name="connsiteX8" fmla="*/ 14313 w 101060"/>
              <a:gd name="connsiteY8" fmla="*/ 101507 h 124301"/>
              <a:gd name="connsiteX9" fmla="*/ -164 w 101060"/>
              <a:gd name="connsiteY9" fmla="*/ 124177 h 12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060" h="124301">
                <a:moveTo>
                  <a:pt x="-164" y="124177"/>
                </a:moveTo>
                <a:lnTo>
                  <a:pt x="14885" y="124177"/>
                </a:lnTo>
                <a:cubicBezTo>
                  <a:pt x="19647" y="116461"/>
                  <a:pt x="24800" y="108937"/>
                  <a:pt x="29934" y="101507"/>
                </a:cubicBezTo>
                <a:cubicBezTo>
                  <a:pt x="38126" y="89982"/>
                  <a:pt x="46575" y="78714"/>
                  <a:pt x="55271" y="67693"/>
                </a:cubicBezTo>
                <a:cubicBezTo>
                  <a:pt x="62796" y="58168"/>
                  <a:pt x="70320" y="48739"/>
                  <a:pt x="77845" y="39309"/>
                </a:cubicBezTo>
                <a:cubicBezTo>
                  <a:pt x="85655" y="29498"/>
                  <a:pt x="93371" y="19688"/>
                  <a:pt x="100896" y="9591"/>
                </a:cubicBezTo>
                <a:lnTo>
                  <a:pt x="92038" y="-124"/>
                </a:lnTo>
                <a:cubicBezTo>
                  <a:pt x="90609" y="1781"/>
                  <a:pt x="89189" y="3685"/>
                  <a:pt x="87656" y="5591"/>
                </a:cubicBezTo>
                <a:cubicBezTo>
                  <a:pt x="63272" y="37690"/>
                  <a:pt x="36897" y="68551"/>
                  <a:pt x="14313" y="101507"/>
                </a:cubicBezTo>
                <a:cubicBezTo>
                  <a:pt x="9265" y="108937"/>
                  <a:pt x="4407" y="116461"/>
                  <a:pt x="-164" y="12417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44BF616-6BF0-8DB3-6D4D-077E7F540FDC}"/>
              </a:ext>
            </a:extLst>
          </p:cNvPr>
          <p:cNvSpPr/>
          <p:nvPr userDrawn="1"/>
        </p:nvSpPr>
        <p:spPr>
          <a:xfrm>
            <a:off x="3720556" y="847979"/>
            <a:ext cx="258901" cy="1041503"/>
          </a:xfrm>
          <a:custGeom>
            <a:avLst/>
            <a:gdLst>
              <a:gd name="connsiteX0" fmla="*/ 257254 w 258901"/>
              <a:gd name="connsiteY0" fmla="*/ 11155 h 1041503"/>
              <a:gd name="connsiteX1" fmla="*/ 249825 w 258901"/>
              <a:gd name="connsiteY1" fmla="*/ 20776 h 1041503"/>
              <a:gd name="connsiteX2" fmla="*/ 197151 w 258901"/>
              <a:gd name="connsiteY2" fmla="*/ 95356 h 1041503"/>
              <a:gd name="connsiteX3" fmla="*/ 118856 w 258901"/>
              <a:gd name="connsiteY3" fmla="*/ 236803 h 1041503"/>
              <a:gd name="connsiteX4" fmla="*/ 113522 w 258901"/>
              <a:gd name="connsiteY4" fmla="*/ 248423 h 1041503"/>
              <a:gd name="connsiteX5" fmla="*/ 19796 w 258901"/>
              <a:gd name="connsiteY5" fmla="*/ 585989 h 1041503"/>
              <a:gd name="connsiteX6" fmla="*/ 19415 w 258901"/>
              <a:gd name="connsiteY6" fmla="*/ 589323 h 1041503"/>
              <a:gd name="connsiteX7" fmla="*/ 13319 w 258901"/>
              <a:gd name="connsiteY7" fmla="*/ 671333 h 1041503"/>
              <a:gd name="connsiteX8" fmla="*/ 28464 w 258901"/>
              <a:gd name="connsiteY8" fmla="*/ 824876 h 1041503"/>
              <a:gd name="connsiteX9" fmla="*/ 34750 w 258901"/>
              <a:gd name="connsiteY9" fmla="*/ 844212 h 1041503"/>
              <a:gd name="connsiteX10" fmla="*/ 56181 w 258901"/>
              <a:gd name="connsiteY10" fmla="*/ 888503 h 1041503"/>
              <a:gd name="connsiteX11" fmla="*/ 76565 w 258901"/>
              <a:gd name="connsiteY11" fmla="*/ 917935 h 1041503"/>
              <a:gd name="connsiteX12" fmla="*/ 90662 w 258901"/>
              <a:gd name="connsiteY12" fmla="*/ 934699 h 1041503"/>
              <a:gd name="connsiteX13" fmla="*/ 99425 w 258901"/>
              <a:gd name="connsiteY13" fmla="*/ 944129 h 1041503"/>
              <a:gd name="connsiteX14" fmla="*/ 106759 w 258901"/>
              <a:gd name="connsiteY14" fmla="*/ 951368 h 1041503"/>
              <a:gd name="connsiteX15" fmla="*/ 184102 w 258901"/>
              <a:gd name="connsiteY15" fmla="*/ 1026997 h 1041503"/>
              <a:gd name="connsiteX16" fmla="*/ 179435 w 258901"/>
              <a:gd name="connsiteY16" fmla="*/ 1041379 h 1041503"/>
              <a:gd name="connsiteX17" fmla="*/ 102187 w 258901"/>
              <a:gd name="connsiteY17" fmla="*/ 964703 h 1041503"/>
              <a:gd name="connsiteX18" fmla="*/ 57800 w 258901"/>
              <a:gd name="connsiteY18" fmla="*/ 914411 h 1041503"/>
              <a:gd name="connsiteX19" fmla="*/ 52657 w 258901"/>
              <a:gd name="connsiteY19" fmla="*/ 906886 h 1041503"/>
              <a:gd name="connsiteX20" fmla="*/ 29892 w 258901"/>
              <a:gd name="connsiteY20" fmla="*/ 866024 h 1041503"/>
              <a:gd name="connsiteX21" fmla="*/ 21034 w 258901"/>
              <a:gd name="connsiteY21" fmla="*/ 843926 h 1041503"/>
              <a:gd name="connsiteX22" fmla="*/ 79 w 258901"/>
              <a:gd name="connsiteY22" fmla="*/ 691526 h 1041503"/>
              <a:gd name="connsiteX23" fmla="*/ 5984 w 258901"/>
              <a:gd name="connsiteY23" fmla="*/ 592561 h 1041503"/>
              <a:gd name="connsiteX24" fmla="*/ 7413 w 258901"/>
              <a:gd name="connsiteY24" fmla="*/ 579798 h 1041503"/>
              <a:gd name="connsiteX25" fmla="*/ 59991 w 258901"/>
              <a:gd name="connsiteY25" fmla="*/ 349864 h 1041503"/>
              <a:gd name="connsiteX26" fmla="*/ 191056 w 258901"/>
              <a:gd name="connsiteY26" fmla="*/ 81450 h 1041503"/>
              <a:gd name="connsiteX27" fmla="*/ 241062 w 258901"/>
              <a:gd name="connsiteY27" fmla="*/ 11441 h 1041503"/>
              <a:gd name="connsiteX28" fmla="*/ 248206 w 258901"/>
              <a:gd name="connsiteY28" fmla="*/ 2107 h 1041503"/>
              <a:gd name="connsiteX29" fmla="*/ 257254 w 258901"/>
              <a:gd name="connsiteY29" fmla="*/ 11155 h 104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8901" h="1041503">
                <a:moveTo>
                  <a:pt x="257254" y="11155"/>
                </a:moveTo>
                <a:cubicBezTo>
                  <a:pt x="254778" y="14299"/>
                  <a:pt x="252206" y="17537"/>
                  <a:pt x="249825" y="20776"/>
                </a:cubicBezTo>
                <a:cubicBezTo>
                  <a:pt x="231251" y="44874"/>
                  <a:pt x="213696" y="69734"/>
                  <a:pt x="197151" y="95356"/>
                </a:cubicBezTo>
                <a:cubicBezTo>
                  <a:pt x="167691" y="140562"/>
                  <a:pt x="141525" y="187835"/>
                  <a:pt x="118856" y="236803"/>
                </a:cubicBezTo>
                <a:cubicBezTo>
                  <a:pt x="117046" y="240613"/>
                  <a:pt x="115236" y="244518"/>
                  <a:pt x="113522" y="248423"/>
                </a:cubicBezTo>
                <a:cubicBezTo>
                  <a:pt x="65020" y="355418"/>
                  <a:pt x="33398" y="469298"/>
                  <a:pt x="19796" y="585989"/>
                </a:cubicBezTo>
                <a:cubicBezTo>
                  <a:pt x="19606" y="587132"/>
                  <a:pt x="19510" y="588180"/>
                  <a:pt x="19415" y="589323"/>
                </a:cubicBezTo>
                <a:cubicBezTo>
                  <a:pt x="16271" y="616564"/>
                  <a:pt x="14243" y="643901"/>
                  <a:pt x="13319" y="671333"/>
                </a:cubicBezTo>
                <a:cubicBezTo>
                  <a:pt x="10281" y="722987"/>
                  <a:pt x="15395" y="774803"/>
                  <a:pt x="28464" y="824876"/>
                </a:cubicBezTo>
                <a:cubicBezTo>
                  <a:pt x="30368" y="831448"/>
                  <a:pt x="32464" y="837925"/>
                  <a:pt x="34750" y="844212"/>
                </a:cubicBezTo>
                <a:cubicBezTo>
                  <a:pt x="40484" y="859614"/>
                  <a:pt x="47656" y="874444"/>
                  <a:pt x="56181" y="888503"/>
                </a:cubicBezTo>
                <a:cubicBezTo>
                  <a:pt x="62306" y="898762"/>
                  <a:pt x="69117" y="908591"/>
                  <a:pt x="76565" y="917935"/>
                </a:cubicBezTo>
                <a:cubicBezTo>
                  <a:pt x="81041" y="923650"/>
                  <a:pt x="85709" y="929270"/>
                  <a:pt x="90662" y="934699"/>
                </a:cubicBezTo>
                <a:cubicBezTo>
                  <a:pt x="93519" y="937843"/>
                  <a:pt x="96472" y="940986"/>
                  <a:pt x="99425" y="944129"/>
                </a:cubicBezTo>
                <a:cubicBezTo>
                  <a:pt x="101901" y="946510"/>
                  <a:pt x="104282" y="948987"/>
                  <a:pt x="106759" y="951368"/>
                </a:cubicBezTo>
                <a:cubicBezTo>
                  <a:pt x="132477" y="976324"/>
                  <a:pt x="160861" y="999469"/>
                  <a:pt x="184102" y="1026997"/>
                </a:cubicBezTo>
                <a:lnTo>
                  <a:pt x="179435" y="1041379"/>
                </a:lnTo>
                <a:cubicBezTo>
                  <a:pt x="157051" y="1012995"/>
                  <a:pt x="128190" y="989468"/>
                  <a:pt x="102187" y="964703"/>
                </a:cubicBezTo>
                <a:cubicBezTo>
                  <a:pt x="85871" y="949349"/>
                  <a:pt x="71002" y="932518"/>
                  <a:pt x="57800" y="914411"/>
                </a:cubicBezTo>
                <a:cubicBezTo>
                  <a:pt x="56086" y="911935"/>
                  <a:pt x="54276" y="909458"/>
                  <a:pt x="52657" y="906886"/>
                </a:cubicBezTo>
                <a:cubicBezTo>
                  <a:pt x="43837" y="893989"/>
                  <a:pt x="36217" y="880312"/>
                  <a:pt x="29892" y="866024"/>
                </a:cubicBezTo>
                <a:cubicBezTo>
                  <a:pt x="26654" y="858881"/>
                  <a:pt x="23701" y="851546"/>
                  <a:pt x="21034" y="843926"/>
                </a:cubicBezTo>
                <a:cubicBezTo>
                  <a:pt x="5480" y="794672"/>
                  <a:pt x="-1607" y="743142"/>
                  <a:pt x="79" y="691526"/>
                </a:cubicBezTo>
                <a:cubicBezTo>
                  <a:pt x="393" y="658455"/>
                  <a:pt x="2355" y="625423"/>
                  <a:pt x="5984" y="592561"/>
                </a:cubicBezTo>
                <a:cubicBezTo>
                  <a:pt x="6366" y="588275"/>
                  <a:pt x="6842" y="584084"/>
                  <a:pt x="7413" y="579798"/>
                </a:cubicBezTo>
                <a:cubicBezTo>
                  <a:pt x="17071" y="501560"/>
                  <a:pt x="34693" y="424521"/>
                  <a:pt x="59991" y="349864"/>
                </a:cubicBezTo>
                <a:cubicBezTo>
                  <a:pt x="92024" y="255148"/>
                  <a:pt x="136068" y="164946"/>
                  <a:pt x="191056" y="81450"/>
                </a:cubicBezTo>
                <a:cubicBezTo>
                  <a:pt x="206771" y="57542"/>
                  <a:pt x="223440" y="34206"/>
                  <a:pt x="241062" y="11441"/>
                </a:cubicBezTo>
                <a:cubicBezTo>
                  <a:pt x="243348" y="8298"/>
                  <a:pt x="245729" y="5250"/>
                  <a:pt x="248206" y="2107"/>
                </a:cubicBezTo>
                <a:cubicBezTo>
                  <a:pt x="253254" y="-4370"/>
                  <a:pt x="262302" y="4678"/>
                  <a:pt x="257254" y="1115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83E6D863-B3A4-E62D-7FC9-C87DEF1C3295}"/>
              </a:ext>
            </a:extLst>
          </p:cNvPr>
          <p:cNvSpPr/>
          <p:nvPr userDrawn="1"/>
        </p:nvSpPr>
        <p:spPr>
          <a:xfrm>
            <a:off x="3591119" y="1264270"/>
            <a:ext cx="149491" cy="177705"/>
          </a:xfrm>
          <a:custGeom>
            <a:avLst/>
            <a:gdLst>
              <a:gd name="connsiteX0" fmla="*/ 141384 w 149491"/>
              <a:gd name="connsiteY0" fmla="*/ 177471 h 177705"/>
              <a:gd name="connsiteX1" fmla="*/ -148 w 149491"/>
              <a:gd name="connsiteY1" fmla="*/ 6135 h 177705"/>
              <a:gd name="connsiteX2" fmla="*/ 6405 w 149491"/>
              <a:gd name="connsiteY2" fmla="*/ -123 h 177705"/>
              <a:gd name="connsiteX3" fmla="*/ 12654 w 149491"/>
              <a:gd name="connsiteY3" fmla="*/ 5983 h 177705"/>
              <a:gd name="connsiteX4" fmla="*/ 144642 w 149491"/>
              <a:gd name="connsiteY4" fmla="*/ 165088 h 177705"/>
              <a:gd name="connsiteX5" fmla="*/ 141384 w 149491"/>
              <a:gd name="connsiteY5" fmla="*/ 177471 h 1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91" h="177705">
                <a:moveTo>
                  <a:pt x="141384" y="177471"/>
                </a:moveTo>
                <a:cubicBezTo>
                  <a:pt x="58612" y="162745"/>
                  <a:pt x="-1310" y="90212"/>
                  <a:pt x="-148" y="6135"/>
                </a:cubicBezTo>
                <a:cubicBezTo>
                  <a:pt x="-62" y="2601"/>
                  <a:pt x="2871" y="-199"/>
                  <a:pt x="6405" y="-123"/>
                </a:cubicBezTo>
                <a:cubicBezTo>
                  <a:pt x="9768" y="-37"/>
                  <a:pt x="12501" y="2620"/>
                  <a:pt x="12654" y="5983"/>
                </a:cubicBezTo>
                <a:cubicBezTo>
                  <a:pt x="11435" y="84297"/>
                  <a:pt x="67451" y="151820"/>
                  <a:pt x="144642" y="165088"/>
                </a:cubicBezTo>
                <a:cubicBezTo>
                  <a:pt x="152757" y="166498"/>
                  <a:pt x="149461" y="178871"/>
                  <a:pt x="141384" y="17747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1FE7604-F9D7-3A30-AF9F-A63166D13983}"/>
              </a:ext>
            </a:extLst>
          </p:cNvPr>
          <p:cNvSpPr/>
          <p:nvPr userDrawn="1"/>
        </p:nvSpPr>
        <p:spPr>
          <a:xfrm>
            <a:off x="3805253" y="1581130"/>
            <a:ext cx="151073" cy="216114"/>
          </a:xfrm>
          <a:custGeom>
            <a:avLst/>
            <a:gdLst>
              <a:gd name="connsiteX0" fmla="*/ 2726 w 151073"/>
              <a:gd name="connsiteY0" fmla="*/ 203825 h 216114"/>
              <a:gd name="connsiteX1" fmla="*/ 138343 w 151073"/>
              <a:gd name="connsiteY1" fmla="*/ 4514 h 216114"/>
              <a:gd name="connsiteX2" fmla="*/ 150726 w 151073"/>
              <a:gd name="connsiteY2" fmla="*/ 7772 h 216114"/>
              <a:gd name="connsiteX3" fmla="*/ 9184 w 151073"/>
              <a:gd name="connsiteY3" fmla="*/ 214874 h 216114"/>
              <a:gd name="connsiteX4" fmla="*/ 2726 w 151073"/>
              <a:gd name="connsiteY4" fmla="*/ 203825 h 21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73" h="216114">
                <a:moveTo>
                  <a:pt x="2726" y="203825"/>
                </a:moveTo>
                <a:cubicBezTo>
                  <a:pt x="71392" y="156810"/>
                  <a:pt x="119817" y="85648"/>
                  <a:pt x="138343" y="4514"/>
                </a:cubicBezTo>
                <a:cubicBezTo>
                  <a:pt x="140172" y="-3525"/>
                  <a:pt x="152555" y="-258"/>
                  <a:pt x="150726" y="7772"/>
                </a:cubicBezTo>
                <a:cubicBezTo>
                  <a:pt x="131295" y="92163"/>
                  <a:pt x="80746" y="166116"/>
                  <a:pt x="9184" y="214874"/>
                </a:cubicBezTo>
                <a:cubicBezTo>
                  <a:pt x="2355" y="219522"/>
                  <a:pt x="-4065" y="208445"/>
                  <a:pt x="2726" y="20382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3D7616E-ED0D-49A6-C6D2-AF274AB4CA80}"/>
              </a:ext>
            </a:extLst>
          </p:cNvPr>
          <p:cNvSpPr/>
          <p:nvPr userDrawn="1"/>
        </p:nvSpPr>
        <p:spPr>
          <a:xfrm>
            <a:off x="3827796" y="1072000"/>
            <a:ext cx="108883" cy="31371"/>
          </a:xfrm>
          <a:custGeom>
            <a:avLst/>
            <a:gdLst>
              <a:gd name="connsiteX0" fmla="*/ 7824 w 108883"/>
              <a:gd name="connsiteY0" fmla="*/ 11400 h 31371"/>
              <a:gd name="connsiteX1" fmla="*/ 99417 w 108883"/>
              <a:gd name="connsiteY1" fmla="*/ 1027 h 31371"/>
              <a:gd name="connsiteX2" fmla="*/ 105875 w 108883"/>
              <a:gd name="connsiteY2" fmla="*/ 12076 h 31371"/>
              <a:gd name="connsiteX3" fmla="*/ 4567 w 108883"/>
              <a:gd name="connsiteY3" fmla="*/ 23782 h 31371"/>
              <a:gd name="connsiteX4" fmla="*/ 4 w 108883"/>
              <a:gd name="connsiteY4" fmla="*/ 15962 h 31371"/>
              <a:gd name="connsiteX5" fmla="*/ 7824 w 108883"/>
              <a:gd name="connsiteY5" fmla="*/ 11400 h 3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83" h="31371">
                <a:moveTo>
                  <a:pt x="7824" y="11400"/>
                </a:moveTo>
                <a:cubicBezTo>
                  <a:pt x="38152" y="23563"/>
                  <a:pt x="72575" y="19668"/>
                  <a:pt x="99417" y="1027"/>
                </a:cubicBezTo>
                <a:cubicBezTo>
                  <a:pt x="106179" y="-3707"/>
                  <a:pt x="112590" y="7380"/>
                  <a:pt x="105875" y="12076"/>
                </a:cubicBezTo>
                <a:cubicBezTo>
                  <a:pt x="76138" y="32536"/>
                  <a:pt x="38190" y="36917"/>
                  <a:pt x="4567" y="23782"/>
                </a:cubicBezTo>
                <a:cubicBezTo>
                  <a:pt x="1224" y="22782"/>
                  <a:pt x="-777" y="19363"/>
                  <a:pt x="4" y="15962"/>
                </a:cubicBezTo>
                <a:cubicBezTo>
                  <a:pt x="919" y="12552"/>
                  <a:pt x="4405" y="10514"/>
                  <a:pt x="7824" y="114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84D35E8-6B27-5DE4-0323-F357C1B6C707}"/>
              </a:ext>
            </a:extLst>
          </p:cNvPr>
          <p:cNvSpPr/>
          <p:nvPr userDrawn="1"/>
        </p:nvSpPr>
        <p:spPr>
          <a:xfrm>
            <a:off x="3423597" y="1303307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6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4"/>
                  <a:pt x="549404" y="707866"/>
                  <a:pt x="353933" y="707866"/>
                </a:cubicBezTo>
                <a:cubicBezTo>
                  <a:pt x="158461" y="707866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CAC472B-7995-12A0-8B92-DEB62C7F0CDA}"/>
              </a:ext>
            </a:extLst>
          </p:cNvPr>
          <p:cNvSpPr/>
          <p:nvPr userDrawn="1"/>
        </p:nvSpPr>
        <p:spPr>
          <a:xfrm>
            <a:off x="3423597" y="2911770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5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5"/>
                  <a:pt x="353933" y="707865"/>
                </a:cubicBezTo>
                <a:cubicBezTo>
                  <a:pt x="158461" y="707865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BCAE2CF-A414-DE10-1234-1588EB6FC18F}"/>
              </a:ext>
            </a:extLst>
          </p:cNvPr>
          <p:cNvSpPr/>
          <p:nvPr userDrawn="1"/>
        </p:nvSpPr>
        <p:spPr>
          <a:xfrm>
            <a:off x="3423597" y="4520233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5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5"/>
                  <a:pt x="353933" y="707865"/>
                </a:cubicBezTo>
                <a:cubicBezTo>
                  <a:pt x="158461" y="707865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D3A9B96-C485-9CE2-7EB5-FC13A3BFEB87}"/>
              </a:ext>
            </a:extLst>
          </p:cNvPr>
          <p:cNvSpPr/>
          <p:nvPr userDrawn="1"/>
        </p:nvSpPr>
        <p:spPr>
          <a:xfrm>
            <a:off x="1851468" y="2242432"/>
            <a:ext cx="369571" cy="1433856"/>
          </a:xfrm>
          <a:custGeom>
            <a:avLst/>
            <a:gdLst>
              <a:gd name="connsiteX0" fmla="*/ 327934 w 369571"/>
              <a:gd name="connsiteY0" fmla="*/ 1406194 h 1433856"/>
              <a:gd name="connsiteX1" fmla="*/ 342497 w 369571"/>
              <a:gd name="connsiteY1" fmla="*/ 1243326 h 1433856"/>
              <a:gd name="connsiteX2" fmla="*/ 328096 w 369571"/>
              <a:gd name="connsiteY2" fmla="*/ 1228896 h 1433856"/>
              <a:gd name="connsiteX3" fmla="*/ 287624 w 369571"/>
              <a:gd name="connsiteY3" fmla="*/ 290664 h 1433856"/>
              <a:gd name="connsiteX4" fmla="*/ 148768 w 369571"/>
              <a:gd name="connsiteY4" fmla="*/ 28898 h 1433856"/>
              <a:gd name="connsiteX5" fmla="*/ -164 w 369571"/>
              <a:gd name="connsiteY5" fmla="*/ -124 h 1433856"/>
              <a:gd name="connsiteX6" fmla="*/ 34078 w 369571"/>
              <a:gd name="connsiteY6" fmla="*/ 430015 h 1433856"/>
              <a:gd name="connsiteX7" fmla="*/ 158998 w 369571"/>
              <a:gd name="connsiteY7" fmla="*/ 1248812 h 1433856"/>
              <a:gd name="connsiteX8" fmla="*/ 184144 w 369571"/>
              <a:gd name="connsiteY8" fmla="*/ 1411290 h 1433856"/>
              <a:gd name="connsiteX9" fmla="*/ 327934 w 369571"/>
              <a:gd name="connsiteY9" fmla="*/ 1406194 h 14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9571" h="1433856">
                <a:moveTo>
                  <a:pt x="327934" y="1406194"/>
                </a:moveTo>
                <a:cubicBezTo>
                  <a:pt x="376930" y="1365237"/>
                  <a:pt x="383445" y="1292323"/>
                  <a:pt x="342497" y="1243326"/>
                </a:cubicBezTo>
                <a:cubicBezTo>
                  <a:pt x="338135" y="1238106"/>
                  <a:pt x="333315" y="1233277"/>
                  <a:pt x="328096" y="1228896"/>
                </a:cubicBezTo>
                <a:lnTo>
                  <a:pt x="287624" y="290664"/>
                </a:lnTo>
                <a:lnTo>
                  <a:pt x="148768" y="28898"/>
                </a:lnTo>
                <a:lnTo>
                  <a:pt x="-164" y="-124"/>
                </a:lnTo>
                <a:lnTo>
                  <a:pt x="34078" y="430015"/>
                </a:lnTo>
                <a:lnTo>
                  <a:pt x="158998" y="1248812"/>
                </a:lnTo>
                <a:cubicBezTo>
                  <a:pt x="121079" y="1300628"/>
                  <a:pt x="132338" y="1373362"/>
                  <a:pt x="184144" y="1411290"/>
                </a:cubicBezTo>
                <a:cubicBezTo>
                  <a:pt x="227493" y="1443018"/>
                  <a:pt x="286938" y="1440913"/>
                  <a:pt x="327934" y="140619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F9AF4F8-A3C0-7CA4-7858-9ECA02405508}"/>
              </a:ext>
            </a:extLst>
          </p:cNvPr>
          <p:cNvSpPr/>
          <p:nvPr userDrawn="1"/>
        </p:nvSpPr>
        <p:spPr>
          <a:xfrm>
            <a:off x="1246334" y="950984"/>
            <a:ext cx="593980" cy="593980"/>
          </a:xfrm>
          <a:custGeom>
            <a:avLst/>
            <a:gdLst>
              <a:gd name="connsiteX0" fmla="*/ 593981 w 593980"/>
              <a:gd name="connsiteY0" fmla="*/ 296991 h 593980"/>
              <a:gd name="connsiteX1" fmla="*/ 296990 w 593980"/>
              <a:gd name="connsiteY1" fmla="*/ 593981 h 593980"/>
              <a:gd name="connsiteX2" fmla="*/ 0 w 593980"/>
              <a:gd name="connsiteY2" fmla="*/ 296991 h 593980"/>
              <a:gd name="connsiteX3" fmla="*/ 296990 w 593980"/>
              <a:gd name="connsiteY3" fmla="*/ 0 h 593980"/>
              <a:gd name="connsiteX4" fmla="*/ 593981 w 593980"/>
              <a:gd name="connsiteY4" fmla="*/ 296991 h 59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80" h="593980">
                <a:moveTo>
                  <a:pt x="593981" y="296991"/>
                </a:moveTo>
                <a:cubicBezTo>
                  <a:pt x="593981" y="461014"/>
                  <a:pt x="461014" y="593981"/>
                  <a:pt x="296990" y="593981"/>
                </a:cubicBezTo>
                <a:cubicBezTo>
                  <a:pt x="132967" y="593981"/>
                  <a:pt x="0" y="461014"/>
                  <a:pt x="0" y="296991"/>
                </a:cubicBezTo>
                <a:cubicBezTo>
                  <a:pt x="0" y="132967"/>
                  <a:pt x="132967" y="0"/>
                  <a:pt x="296990" y="0"/>
                </a:cubicBezTo>
                <a:cubicBezTo>
                  <a:pt x="461014" y="0"/>
                  <a:pt x="593981" y="132967"/>
                  <a:pt x="593981" y="29699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5D59DB2-BE3D-997F-3951-CF1AA496DB33}"/>
              </a:ext>
            </a:extLst>
          </p:cNvPr>
          <p:cNvSpPr/>
          <p:nvPr userDrawn="1"/>
        </p:nvSpPr>
        <p:spPr>
          <a:xfrm>
            <a:off x="887204" y="1605434"/>
            <a:ext cx="1175480" cy="2026412"/>
          </a:xfrm>
          <a:custGeom>
            <a:avLst/>
            <a:gdLst>
              <a:gd name="connsiteX0" fmla="*/ 696818 w 1175480"/>
              <a:gd name="connsiteY0" fmla="*/ 2026276 h 2026412"/>
              <a:gd name="connsiteX1" fmla="*/ 7570 w 1175480"/>
              <a:gd name="connsiteY1" fmla="*/ 1876762 h 2026412"/>
              <a:gd name="connsiteX2" fmla="*/ 4084 w 1175480"/>
              <a:gd name="connsiteY2" fmla="*/ 1874971 h 2026412"/>
              <a:gd name="connsiteX3" fmla="*/ 5160 w 1175480"/>
              <a:gd name="connsiteY3" fmla="*/ 1871218 h 2026412"/>
              <a:gd name="connsiteX4" fmla="*/ 7608 w 1175480"/>
              <a:gd name="connsiteY4" fmla="*/ 1763643 h 2026412"/>
              <a:gd name="connsiteX5" fmla="*/ -69 w 1175480"/>
              <a:gd name="connsiteY5" fmla="*/ 1754585 h 2026412"/>
              <a:gd name="connsiteX6" fmla="*/ 16562 w 1175480"/>
              <a:gd name="connsiteY6" fmla="*/ 1731048 h 2026412"/>
              <a:gd name="connsiteX7" fmla="*/ 47737 w 1175480"/>
              <a:gd name="connsiteY7" fmla="*/ 1648009 h 2026412"/>
              <a:gd name="connsiteX8" fmla="*/ 103935 w 1175480"/>
              <a:gd name="connsiteY8" fmla="*/ 1193305 h 2026412"/>
              <a:gd name="connsiteX9" fmla="*/ 70083 w 1175480"/>
              <a:gd name="connsiteY9" fmla="*/ 617719 h 2026412"/>
              <a:gd name="connsiteX10" fmla="*/ 424137 w 1175480"/>
              <a:gd name="connsiteY10" fmla="*/ 128400 h 2026412"/>
              <a:gd name="connsiteX11" fmla="*/ 424889 w 1175480"/>
              <a:gd name="connsiteY11" fmla="*/ 128200 h 2026412"/>
              <a:gd name="connsiteX12" fmla="*/ 425670 w 1175480"/>
              <a:gd name="connsiteY12" fmla="*/ 128257 h 2026412"/>
              <a:gd name="connsiteX13" fmla="*/ 457169 w 1175480"/>
              <a:gd name="connsiteY13" fmla="*/ 64135 h 2026412"/>
              <a:gd name="connsiteX14" fmla="*/ 493564 w 1175480"/>
              <a:gd name="connsiteY14" fmla="*/ -92 h 2026412"/>
              <a:gd name="connsiteX15" fmla="*/ 733908 w 1175480"/>
              <a:gd name="connsiteY15" fmla="*/ 15196 h 2026412"/>
              <a:gd name="connsiteX16" fmla="*/ 848656 w 1175480"/>
              <a:gd name="connsiteY16" fmla="*/ 156394 h 2026412"/>
              <a:gd name="connsiteX17" fmla="*/ 1108698 w 1175480"/>
              <a:gd name="connsiteY17" fmla="*/ 777138 h 2026412"/>
              <a:gd name="connsiteX18" fmla="*/ 1060911 w 1175480"/>
              <a:gd name="connsiteY18" fmla="*/ 982631 h 2026412"/>
              <a:gd name="connsiteX19" fmla="*/ 1018687 w 1175480"/>
              <a:gd name="connsiteY19" fmla="*/ 1081367 h 2026412"/>
              <a:gd name="connsiteX20" fmla="*/ 1032593 w 1175480"/>
              <a:gd name="connsiteY20" fmla="*/ 1276153 h 2026412"/>
              <a:gd name="connsiteX21" fmla="*/ 1075599 w 1175480"/>
              <a:gd name="connsiteY21" fmla="*/ 1460872 h 2026412"/>
              <a:gd name="connsiteX22" fmla="*/ 1090391 w 1175480"/>
              <a:gd name="connsiteY22" fmla="*/ 1617520 h 2026412"/>
              <a:gd name="connsiteX23" fmla="*/ 1117833 w 1175480"/>
              <a:gd name="connsiteY23" fmla="*/ 1759404 h 2026412"/>
              <a:gd name="connsiteX24" fmla="*/ 1175316 w 1175480"/>
              <a:gd name="connsiteY24" fmla="*/ 1946218 h 2026412"/>
              <a:gd name="connsiteX25" fmla="*/ 1170982 w 1175480"/>
              <a:gd name="connsiteY25" fmla="*/ 1947732 h 2026412"/>
              <a:gd name="connsiteX26" fmla="*/ 696818 w 1175480"/>
              <a:gd name="connsiteY26" fmla="*/ 2026276 h 202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75480" h="2026412">
                <a:moveTo>
                  <a:pt x="696818" y="2026276"/>
                </a:moveTo>
                <a:cubicBezTo>
                  <a:pt x="305293" y="2026285"/>
                  <a:pt x="11590" y="1878819"/>
                  <a:pt x="7570" y="1876762"/>
                </a:cubicBezTo>
                <a:lnTo>
                  <a:pt x="4084" y="1874971"/>
                </a:lnTo>
                <a:lnTo>
                  <a:pt x="5160" y="1871218"/>
                </a:lnTo>
                <a:cubicBezTo>
                  <a:pt x="15666" y="1834404"/>
                  <a:pt x="25629" y="1772654"/>
                  <a:pt x="7608" y="1763643"/>
                </a:cubicBezTo>
                <a:cubicBezTo>
                  <a:pt x="3665" y="1762138"/>
                  <a:pt x="769" y="1758718"/>
                  <a:pt x="-69" y="1754585"/>
                </a:cubicBezTo>
                <a:cubicBezTo>
                  <a:pt x="-1098" y="1747184"/>
                  <a:pt x="6303" y="1740421"/>
                  <a:pt x="16562" y="1731048"/>
                </a:cubicBezTo>
                <a:cubicBezTo>
                  <a:pt x="36469" y="1712875"/>
                  <a:pt x="63729" y="1687976"/>
                  <a:pt x="47737" y="1648009"/>
                </a:cubicBezTo>
                <a:cubicBezTo>
                  <a:pt x="19553" y="1577543"/>
                  <a:pt x="98810" y="1216451"/>
                  <a:pt x="103935" y="1193305"/>
                </a:cubicBezTo>
                <a:lnTo>
                  <a:pt x="70083" y="617719"/>
                </a:lnTo>
                <a:cubicBezTo>
                  <a:pt x="57367" y="391366"/>
                  <a:pt x="205157" y="187112"/>
                  <a:pt x="424137" y="128400"/>
                </a:cubicBezTo>
                <a:lnTo>
                  <a:pt x="424889" y="128200"/>
                </a:lnTo>
                <a:lnTo>
                  <a:pt x="425670" y="128257"/>
                </a:lnTo>
                <a:cubicBezTo>
                  <a:pt x="436671" y="128867"/>
                  <a:pt x="448330" y="91491"/>
                  <a:pt x="457169" y="64135"/>
                </a:cubicBezTo>
                <a:cubicBezTo>
                  <a:pt x="470228" y="23692"/>
                  <a:pt x="478858" y="-1149"/>
                  <a:pt x="493564" y="-92"/>
                </a:cubicBezTo>
                <a:cubicBezTo>
                  <a:pt x="607454" y="7252"/>
                  <a:pt x="683340" y="12052"/>
                  <a:pt x="733908" y="15196"/>
                </a:cubicBezTo>
                <a:cubicBezTo>
                  <a:pt x="829787" y="21149"/>
                  <a:pt x="846589" y="137773"/>
                  <a:pt x="848656" y="156394"/>
                </a:cubicBezTo>
                <a:cubicBezTo>
                  <a:pt x="1060349" y="285391"/>
                  <a:pt x="1165239" y="535775"/>
                  <a:pt x="1108698" y="777138"/>
                </a:cubicBezTo>
                <a:lnTo>
                  <a:pt x="1060911" y="982631"/>
                </a:lnTo>
                <a:lnTo>
                  <a:pt x="1018687" y="1081367"/>
                </a:lnTo>
                <a:lnTo>
                  <a:pt x="1032593" y="1276153"/>
                </a:lnTo>
                <a:cubicBezTo>
                  <a:pt x="1098097" y="1330617"/>
                  <a:pt x="1079333" y="1442041"/>
                  <a:pt x="1075599" y="1460872"/>
                </a:cubicBezTo>
                <a:cubicBezTo>
                  <a:pt x="1138016" y="1525442"/>
                  <a:pt x="1099688" y="1601432"/>
                  <a:pt x="1090391" y="1617520"/>
                </a:cubicBezTo>
                <a:cubicBezTo>
                  <a:pt x="1122843" y="1657172"/>
                  <a:pt x="1133158" y="1710503"/>
                  <a:pt x="1117833" y="1759404"/>
                </a:cubicBezTo>
                <a:lnTo>
                  <a:pt x="1175316" y="1946218"/>
                </a:lnTo>
                <a:lnTo>
                  <a:pt x="1170982" y="1947732"/>
                </a:lnTo>
                <a:cubicBezTo>
                  <a:pt x="1018468" y="2000387"/>
                  <a:pt x="858162" y="2026942"/>
                  <a:pt x="696818" y="202627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C4C5711-72AC-92DA-4C27-47A24C28FB24}"/>
              </a:ext>
            </a:extLst>
          </p:cNvPr>
          <p:cNvSpPr/>
          <p:nvPr userDrawn="1"/>
        </p:nvSpPr>
        <p:spPr>
          <a:xfrm>
            <a:off x="1644613" y="1899281"/>
            <a:ext cx="534609" cy="706634"/>
          </a:xfrm>
          <a:custGeom>
            <a:avLst/>
            <a:gdLst>
              <a:gd name="connsiteX0" fmla="*/ 186402 w 534609"/>
              <a:gd name="connsiteY0" fmla="*/ 706510 h 706634"/>
              <a:gd name="connsiteX1" fmla="*/ -164 w 534609"/>
              <a:gd name="connsiteY1" fmla="*/ 347732 h 706634"/>
              <a:gd name="connsiteX2" fmla="*/ 128842 w 534609"/>
              <a:gd name="connsiteY2" fmla="*/ 3737 h 706634"/>
              <a:gd name="connsiteX3" fmla="*/ 131566 w 534609"/>
              <a:gd name="connsiteY3" fmla="*/ 3289 h 706634"/>
              <a:gd name="connsiteX4" fmla="*/ 389037 w 534609"/>
              <a:gd name="connsiteY4" fmla="*/ 121837 h 706634"/>
              <a:gd name="connsiteX5" fmla="*/ 476409 w 534609"/>
              <a:gd name="connsiteY5" fmla="*/ 346484 h 706634"/>
              <a:gd name="connsiteX6" fmla="*/ 532836 w 534609"/>
              <a:gd name="connsiteY6" fmla="*/ 614622 h 706634"/>
              <a:gd name="connsiteX7" fmla="*/ 534445 w 534609"/>
              <a:gd name="connsiteY7" fmla="*/ 619490 h 70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609" h="706634">
                <a:moveTo>
                  <a:pt x="186402" y="706510"/>
                </a:moveTo>
                <a:lnTo>
                  <a:pt x="-164" y="347732"/>
                </a:lnTo>
                <a:lnTo>
                  <a:pt x="128842" y="3737"/>
                </a:lnTo>
                <a:lnTo>
                  <a:pt x="131566" y="3289"/>
                </a:lnTo>
                <a:cubicBezTo>
                  <a:pt x="233560" y="-13628"/>
                  <a:pt x="335573" y="33340"/>
                  <a:pt x="389037" y="121837"/>
                </a:cubicBezTo>
                <a:cubicBezTo>
                  <a:pt x="431090" y="191027"/>
                  <a:pt x="460665" y="267065"/>
                  <a:pt x="476409" y="346484"/>
                </a:cubicBezTo>
                <a:cubicBezTo>
                  <a:pt x="518177" y="569245"/>
                  <a:pt x="532693" y="614194"/>
                  <a:pt x="532836" y="614622"/>
                </a:cubicBezTo>
                <a:lnTo>
                  <a:pt x="534445" y="61949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BE5E838-9472-B828-A850-8428FD7B70EF}"/>
              </a:ext>
            </a:extLst>
          </p:cNvPr>
          <p:cNvSpPr/>
          <p:nvPr userDrawn="1"/>
        </p:nvSpPr>
        <p:spPr>
          <a:xfrm>
            <a:off x="1649935" y="2952479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6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6"/>
                  <a:pt x="353933" y="707866"/>
                </a:cubicBezTo>
                <a:cubicBezTo>
                  <a:pt x="158461" y="707866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4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675C69F-03F7-C75C-4CA8-3E048821B417}"/>
              </a:ext>
            </a:extLst>
          </p:cNvPr>
          <p:cNvSpPr/>
          <p:nvPr userDrawn="1"/>
        </p:nvSpPr>
        <p:spPr>
          <a:xfrm>
            <a:off x="1287149" y="2246927"/>
            <a:ext cx="531365" cy="1433192"/>
          </a:xfrm>
          <a:custGeom>
            <a:avLst/>
            <a:gdLst>
              <a:gd name="connsiteX0" fmla="*/ 378292 w 531365"/>
              <a:gd name="connsiteY0" fmla="*/ 1427130 h 1433192"/>
              <a:gd name="connsiteX1" fmla="*/ 304064 w 531365"/>
              <a:gd name="connsiteY1" fmla="*/ 1281436 h 1433192"/>
              <a:gd name="connsiteX2" fmla="*/ 312046 w 531365"/>
              <a:gd name="connsiteY2" fmla="*/ 1262681 h 1433192"/>
              <a:gd name="connsiteX3" fmla="*/ -164 w 531365"/>
              <a:gd name="connsiteY3" fmla="*/ 376989 h 1433192"/>
              <a:gd name="connsiteX4" fmla="*/ 31096 w 531365"/>
              <a:gd name="connsiteY4" fmla="*/ 82324 h 1433192"/>
              <a:gd name="connsiteX5" fmla="*/ 158474 w 531365"/>
              <a:gd name="connsiteY5" fmla="*/ -124 h 1433192"/>
              <a:gd name="connsiteX6" fmla="*/ 287052 w 531365"/>
              <a:gd name="connsiteY6" fmla="*/ 411784 h 1433192"/>
              <a:gd name="connsiteX7" fmla="*/ 476381 w 531365"/>
              <a:gd name="connsiteY7" fmla="*/ 1218123 h 1433192"/>
              <a:gd name="connsiteX8" fmla="*/ 513623 w 531365"/>
              <a:gd name="connsiteY8" fmla="*/ 1378257 h 1433192"/>
              <a:gd name="connsiteX9" fmla="*/ 378292 w 531365"/>
              <a:gd name="connsiteY9" fmla="*/ 1427130 h 14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365" h="1433192">
                <a:moveTo>
                  <a:pt x="378292" y="1427130"/>
                </a:moveTo>
                <a:cubicBezTo>
                  <a:pt x="317561" y="1407404"/>
                  <a:pt x="284328" y="1342167"/>
                  <a:pt x="304064" y="1281436"/>
                </a:cubicBezTo>
                <a:cubicBezTo>
                  <a:pt x="306169" y="1274959"/>
                  <a:pt x="308836" y="1268682"/>
                  <a:pt x="312046" y="1262681"/>
                </a:cubicBezTo>
                <a:lnTo>
                  <a:pt x="-164" y="376989"/>
                </a:lnTo>
                <a:lnTo>
                  <a:pt x="31096" y="82324"/>
                </a:lnTo>
                <a:lnTo>
                  <a:pt x="158474" y="-124"/>
                </a:lnTo>
                <a:lnTo>
                  <a:pt x="287052" y="411784"/>
                </a:lnTo>
                <a:lnTo>
                  <a:pt x="476381" y="1218123"/>
                </a:lnTo>
                <a:cubicBezTo>
                  <a:pt x="530883" y="1252061"/>
                  <a:pt x="547552" y="1323755"/>
                  <a:pt x="513623" y="1378257"/>
                </a:cubicBezTo>
                <a:cubicBezTo>
                  <a:pt x="485220" y="1423854"/>
                  <a:pt x="429280" y="1444066"/>
                  <a:pt x="378292" y="14271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E44678C-98E5-B2B1-B2BD-56F0E98B0493}"/>
              </a:ext>
            </a:extLst>
          </p:cNvPr>
          <p:cNvSpPr/>
          <p:nvPr userDrawn="1"/>
        </p:nvSpPr>
        <p:spPr>
          <a:xfrm>
            <a:off x="1118919" y="1905151"/>
            <a:ext cx="466724" cy="696896"/>
          </a:xfrm>
          <a:custGeom>
            <a:avLst/>
            <a:gdLst>
              <a:gd name="connsiteX0" fmla="*/ 0 w 466724"/>
              <a:gd name="connsiteY0" fmla="*/ 114300 h 696896"/>
              <a:gd name="connsiteX1" fmla="*/ 295275 w 466724"/>
              <a:gd name="connsiteY1" fmla="*/ 0 h 696896"/>
              <a:gd name="connsiteX2" fmla="*/ 466725 w 466724"/>
              <a:gd name="connsiteY2" fmla="*/ 571500 h 696896"/>
              <a:gd name="connsiteX3" fmla="*/ 70990 w 466724"/>
              <a:gd name="connsiteY3" fmla="*/ 696897 h 696896"/>
              <a:gd name="connsiteX4" fmla="*/ 0 w 466724"/>
              <a:gd name="connsiteY4" fmla="*/ 114300 h 6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4" h="696896">
                <a:moveTo>
                  <a:pt x="0" y="114300"/>
                </a:moveTo>
                <a:lnTo>
                  <a:pt x="295275" y="0"/>
                </a:lnTo>
                <a:lnTo>
                  <a:pt x="466725" y="571500"/>
                </a:lnTo>
                <a:lnTo>
                  <a:pt x="70990" y="696897"/>
                </a:lnTo>
                <a:lnTo>
                  <a:pt x="0" y="11430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1E57912C-9DD6-B802-F5DD-72A14D182D42}"/>
              </a:ext>
            </a:extLst>
          </p:cNvPr>
          <p:cNvSpPr/>
          <p:nvPr userDrawn="1"/>
        </p:nvSpPr>
        <p:spPr>
          <a:xfrm>
            <a:off x="1172421" y="787045"/>
            <a:ext cx="763324" cy="647609"/>
          </a:xfrm>
          <a:custGeom>
            <a:avLst/>
            <a:gdLst>
              <a:gd name="connsiteX0" fmla="*/ 118917 w 763324"/>
              <a:gd name="connsiteY0" fmla="*/ 647485 h 647609"/>
              <a:gd name="connsiteX1" fmla="*/ 108134 w 763324"/>
              <a:gd name="connsiteY1" fmla="*/ 645742 h 647609"/>
              <a:gd name="connsiteX2" fmla="*/ 75540 w 763324"/>
              <a:gd name="connsiteY2" fmla="*/ 616776 h 647609"/>
              <a:gd name="connsiteX3" fmla="*/ 7 w 763324"/>
              <a:gd name="connsiteY3" fmla="*/ 316758 h 647609"/>
              <a:gd name="connsiteX4" fmla="*/ 43526 w 763324"/>
              <a:gd name="connsiteY4" fmla="*/ 144641 h 647609"/>
              <a:gd name="connsiteX5" fmla="*/ 194384 w 763324"/>
              <a:gd name="connsiteY5" fmla="*/ 82243 h 647609"/>
              <a:gd name="connsiteX6" fmla="*/ 225635 w 763324"/>
              <a:gd name="connsiteY6" fmla="*/ 24417 h 647609"/>
              <a:gd name="connsiteX7" fmla="*/ 297311 w 763324"/>
              <a:gd name="connsiteY7" fmla="*/ 6310 h 647609"/>
              <a:gd name="connsiteX8" fmla="*/ 476590 w 763324"/>
              <a:gd name="connsiteY8" fmla="*/ 6386 h 647609"/>
              <a:gd name="connsiteX9" fmla="*/ 626485 w 763324"/>
              <a:gd name="connsiteY9" fmla="*/ 100874 h 647609"/>
              <a:gd name="connsiteX10" fmla="*/ 627066 w 763324"/>
              <a:gd name="connsiteY10" fmla="*/ 102360 h 647609"/>
              <a:gd name="connsiteX11" fmla="*/ 632848 w 763324"/>
              <a:gd name="connsiteY11" fmla="*/ 130430 h 647609"/>
              <a:gd name="connsiteX12" fmla="*/ 664328 w 763324"/>
              <a:gd name="connsiteY12" fmla="*/ 151175 h 647609"/>
              <a:gd name="connsiteX13" fmla="*/ 668347 w 763324"/>
              <a:gd name="connsiteY13" fmla="*/ 150013 h 647609"/>
              <a:gd name="connsiteX14" fmla="*/ 699504 w 763324"/>
              <a:gd name="connsiteY14" fmla="*/ 164129 h 647609"/>
              <a:gd name="connsiteX15" fmla="*/ 700799 w 763324"/>
              <a:gd name="connsiteY15" fmla="*/ 176121 h 647609"/>
              <a:gd name="connsiteX16" fmla="*/ 699189 w 763324"/>
              <a:gd name="connsiteY16" fmla="*/ 187285 h 647609"/>
              <a:gd name="connsiteX17" fmla="*/ 715992 w 763324"/>
              <a:gd name="connsiteY17" fmla="*/ 184141 h 647609"/>
              <a:gd name="connsiteX18" fmla="*/ 744224 w 763324"/>
              <a:gd name="connsiteY18" fmla="*/ 203496 h 647609"/>
              <a:gd name="connsiteX19" fmla="*/ 743138 w 763324"/>
              <a:gd name="connsiteY19" fmla="*/ 216317 h 647609"/>
              <a:gd name="connsiteX20" fmla="*/ 738385 w 763324"/>
              <a:gd name="connsiteY20" fmla="*/ 229156 h 647609"/>
              <a:gd name="connsiteX21" fmla="*/ 756892 w 763324"/>
              <a:gd name="connsiteY21" fmla="*/ 237300 h 647609"/>
              <a:gd name="connsiteX22" fmla="*/ 760064 w 763324"/>
              <a:gd name="connsiteY22" fmla="*/ 264866 h 647609"/>
              <a:gd name="connsiteX23" fmla="*/ 682635 w 763324"/>
              <a:gd name="connsiteY23" fmla="*/ 342780 h 647609"/>
              <a:gd name="connsiteX24" fmla="*/ 626047 w 763324"/>
              <a:gd name="connsiteY24" fmla="*/ 365031 h 647609"/>
              <a:gd name="connsiteX25" fmla="*/ 231769 w 763324"/>
              <a:gd name="connsiteY25" fmla="*/ 376889 h 647609"/>
              <a:gd name="connsiteX26" fmla="*/ 240580 w 763324"/>
              <a:gd name="connsiteY26" fmla="*/ 456699 h 647609"/>
              <a:gd name="connsiteX27" fmla="*/ 190231 w 763324"/>
              <a:gd name="connsiteY27" fmla="*/ 527451 h 647609"/>
              <a:gd name="connsiteX28" fmla="*/ 171838 w 763324"/>
              <a:gd name="connsiteY28" fmla="*/ 531889 h 647609"/>
              <a:gd name="connsiteX29" fmla="*/ 154264 w 763324"/>
              <a:gd name="connsiteY29" fmla="*/ 536157 h 647609"/>
              <a:gd name="connsiteX30" fmla="*/ 123736 w 763324"/>
              <a:gd name="connsiteY30" fmla="*/ 602136 h 647609"/>
              <a:gd name="connsiteX31" fmla="*/ 139215 w 763324"/>
              <a:gd name="connsiteY31" fmla="*/ 624015 h 647609"/>
              <a:gd name="connsiteX32" fmla="*/ 152226 w 763324"/>
              <a:gd name="connsiteY32" fmla="*/ 610461 h 647609"/>
              <a:gd name="connsiteX33" fmla="*/ 147997 w 763324"/>
              <a:gd name="connsiteY33" fmla="*/ 627702 h 647609"/>
              <a:gd name="connsiteX34" fmla="*/ 135386 w 763324"/>
              <a:gd name="connsiteY34" fmla="*/ 643408 h 647609"/>
              <a:gd name="connsiteX35" fmla="*/ 118917 w 763324"/>
              <a:gd name="connsiteY35" fmla="*/ 647485 h 64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63324" h="647609">
                <a:moveTo>
                  <a:pt x="118917" y="647485"/>
                </a:moveTo>
                <a:cubicBezTo>
                  <a:pt x="115250" y="647494"/>
                  <a:pt x="111602" y="646913"/>
                  <a:pt x="108134" y="645742"/>
                </a:cubicBezTo>
                <a:cubicBezTo>
                  <a:pt x="94485" y="639760"/>
                  <a:pt x="83074" y="629626"/>
                  <a:pt x="75540" y="616776"/>
                </a:cubicBezTo>
                <a:cubicBezTo>
                  <a:pt x="22895" y="541062"/>
                  <a:pt x="-2518" y="440126"/>
                  <a:pt x="7" y="316758"/>
                </a:cubicBezTo>
                <a:cubicBezTo>
                  <a:pt x="1064" y="264570"/>
                  <a:pt x="6969" y="197838"/>
                  <a:pt x="43526" y="144641"/>
                </a:cubicBezTo>
                <a:cubicBezTo>
                  <a:pt x="74264" y="99921"/>
                  <a:pt x="136443" y="64422"/>
                  <a:pt x="194384" y="82243"/>
                </a:cubicBezTo>
                <a:cubicBezTo>
                  <a:pt x="191221" y="58973"/>
                  <a:pt x="206956" y="35856"/>
                  <a:pt x="225635" y="24417"/>
                </a:cubicBezTo>
                <a:cubicBezTo>
                  <a:pt x="247581" y="10977"/>
                  <a:pt x="274003" y="8500"/>
                  <a:pt x="297311" y="6310"/>
                </a:cubicBezTo>
                <a:cubicBezTo>
                  <a:pt x="356166" y="795"/>
                  <a:pt x="417002" y="-4911"/>
                  <a:pt x="476590" y="6386"/>
                </a:cubicBezTo>
                <a:cubicBezTo>
                  <a:pt x="543408" y="19054"/>
                  <a:pt x="598043" y="53496"/>
                  <a:pt x="626485" y="100874"/>
                </a:cubicBezTo>
                <a:lnTo>
                  <a:pt x="627066" y="102360"/>
                </a:lnTo>
                <a:lnTo>
                  <a:pt x="632848" y="130430"/>
                </a:lnTo>
                <a:cubicBezTo>
                  <a:pt x="635810" y="144851"/>
                  <a:pt x="649907" y="154138"/>
                  <a:pt x="664328" y="151175"/>
                </a:cubicBezTo>
                <a:cubicBezTo>
                  <a:pt x="665700" y="150889"/>
                  <a:pt x="667042" y="150499"/>
                  <a:pt x="668347" y="150013"/>
                </a:cubicBezTo>
                <a:cubicBezTo>
                  <a:pt x="680844" y="145308"/>
                  <a:pt x="694798" y="151623"/>
                  <a:pt x="699504" y="164129"/>
                </a:cubicBezTo>
                <a:cubicBezTo>
                  <a:pt x="700942" y="167949"/>
                  <a:pt x="701390" y="172073"/>
                  <a:pt x="700799" y="176121"/>
                </a:cubicBezTo>
                <a:lnTo>
                  <a:pt x="699189" y="187285"/>
                </a:lnTo>
                <a:lnTo>
                  <a:pt x="715992" y="184141"/>
                </a:lnTo>
                <a:cubicBezTo>
                  <a:pt x="729136" y="181693"/>
                  <a:pt x="741766" y="190361"/>
                  <a:pt x="744224" y="203496"/>
                </a:cubicBezTo>
                <a:cubicBezTo>
                  <a:pt x="745024" y="207792"/>
                  <a:pt x="744643" y="212221"/>
                  <a:pt x="743138" y="216317"/>
                </a:cubicBezTo>
                <a:lnTo>
                  <a:pt x="738385" y="229156"/>
                </a:lnTo>
                <a:cubicBezTo>
                  <a:pt x="745414" y="229204"/>
                  <a:pt x="752110" y="232147"/>
                  <a:pt x="756892" y="237300"/>
                </a:cubicBezTo>
                <a:cubicBezTo>
                  <a:pt x="763874" y="244806"/>
                  <a:pt x="765159" y="255979"/>
                  <a:pt x="760064" y="264866"/>
                </a:cubicBezTo>
                <a:cubicBezTo>
                  <a:pt x="741280" y="296993"/>
                  <a:pt x="714639" y="323797"/>
                  <a:pt x="682635" y="342780"/>
                </a:cubicBezTo>
                <a:cubicBezTo>
                  <a:pt x="665137" y="353296"/>
                  <a:pt x="646011" y="360821"/>
                  <a:pt x="626047" y="365031"/>
                </a:cubicBezTo>
                <a:cubicBezTo>
                  <a:pt x="496440" y="392996"/>
                  <a:pt x="362814" y="397016"/>
                  <a:pt x="231769" y="376889"/>
                </a:cubicBezTo>
                <a:cubicBezTo>
                  <a:pt x="239522" y="402730"/>
                  <a:pt x="242513" y="429782"/>
                  <a:pt x="240580" y="456699"/>
                </a:cubicBezTo>
                <a:cubicBezTo>
                  <a:pt x="236379" y="490351"/>
                  <a:pt x="216624" y="518126"/>
                  <a:pt x="190231" y="527451"/>
                </a:cubicBezTo>
                <a:cubicBezTo>
                  <a:pt x="184220" y="529404"/>
                  <a:pt x="178077" y="530889"/>
                  <a:pt x="171838" y="531889"/>
                </a:cubicBezTo>
                <a:cubicBezTo>
                  <a:pt x="165865" y="532823"/>
                  <a:pt x="159989" y="534252"/>
                  <a:pt x="154264" y="536157"/>
                </a:cubicBezTo>
                <a:cubicBezTo>
                  <a:pt x="127613" y="545949"/>
                  <a:pt x="113945" y="575486"/>
                  <a:pt x="123736" y="602136"/>
                </a:cubicBezTo>
                <a:cubicBezTo>
                  <a:pt x="126870" y="610671"/>
                  <a:pt x="132214" y="618224"/>
                  <a:pt x="139215" y="624015"/>
                </a:cubicBezTo>
                <a:lnTo>
                  <a:pt x="152226" y="610461"/>
                </a:lnTo>
                <a:lnTo>
                  <a:pt x="147997" y="627702"/>
                </a:lnTo>
                <a:cubicBezTo>
                  <a:pt x="146216" y="634483"/>
                  <a:pt x="141625" y="640198"/>
                  <a:pt x="135386" y="643408"/>
                </a:cubicBezTo>
                <a:cubicBezTo>
                  <a:pt x="130318" y="646104"/>
                  <a:pt x="124660" y="647514"/>
                  <a:pt x="118917" y="64748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F4C0EAB-AB34-58D7-5845-F2EC73E3B1C6}"/>
              </a:ext>
            </a:extLst>
          </p:cNvPr>
          <p:cNvSpPr/>
          <p:nvPr userDrawn="1"/>
        </p:nvSpPr>
        <p:spPr>
          <a:xfrm>
            <a:off x="-3037" y="6507498"/>
            <a:ext cx="2692431" cy="22669"/>
          </a:xfrm>
          <a:custGeom>
            <a:avLst/>
            <a:gdLst>
              <a:gd name="connsiteX0" fmla="*/ 2692267 w 2692431"/>
              <a:gd name="connsiteY0" fmla="*/ 11210 h 22669"/>
              <a:gd name="connsiteX1" fmla="*/ 2681000 w 2692431"/>
              <a:gd name="connsiteY1" fmla="*/ 22545 h 22669"/>
              <a:gd name="connsiteX2" fmla="*/ 2680933 w 2692431"/>
              <a:gd name="connsiteY2" fmla="*/ 22545 h 22669"/>
              <a:gd name="connsiteX3" fmla="*/ 11170 w 2692431"/>
              <a:gd name="connsiteY3" fmla="*/ 22545 h 22669"/>
              <a:gd name="connsiteX4" fmla="*/ -164 w 2692431"/>
              <a:gd name="connsiteY4" fmla="*/ 11210 h 22669"/>
              <a:gd name="connsiteX5" fmla="*/ 11170 w 2692431"/>
              <a:gd name="connsiteY5" fmla="*/ -124 h 22669"/>
              <a:gd name="connsiteX6" fmla="*/ 2680933 w 2692431"/>
              <a:gd name="connsiteY6" fmla="*/ -124 h 22669"/>
              <a:gd name="connsiteX7" fmla="*/ 2692267 w 2692431"/>
              <a:gd name="connsiteY7" fmla="*/ 11144 h 22669"/>
              <a:gd name="connsiteX8" fmla="*/ 2692267 w 2692431"/>
              <a:gd name="connsiteY8" fmla="*/ 11210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431" h="22669">
                <a:moveTo>
                  <a:pt x="2692267" y="11210"/>
                </a:moveTo>
                <a:cubicBezTo>
                  <a:pt x="2692287" y="17449"/>
                  <a:pt x="2687238" y="22526"/>
                  <a:pt x="2681000" y="22545"/>
                </a:cubicBezTo>
                <a:cubicBezTo>
                  <a:pt x="2680980" y="22545"/>
                  <a:pt x="2680952" y="22545"/>
                  <a:pt x="2680933" y="22545"/>
                </a:cubicBezTo>
                <a:lnTo>
                  <a:pt x="11170" y="22545"/>
                </a:lnTo>
                <a:cubicBezTo>
                  <a:pt x="4912" y="22545"/>
                  <a:pt x="-164" y="17468"/>
                  <a:pt x="-164" y="11210"/>
                </a:cubicBezTo>
                <a:cubicBezTo>
                  <a:pt x="-164" y="4952"/>
                  <a:pt x="4912" y="-124"/>
                  <a:pt x="11170" y="-124"/>
                </a:cubicBezTo>
                <a:lnTo>
                  <a:pt x="2680933" y="-124"/>
                </a:lnTo>
                <a:cubicBezTo>
                  <a:pt x="2687172" y="-144"/>
                  <a:pt x="2692249" y="4905"/>
                  <a:pt x="2692267" y="11144"/>
                </a:cubicBezTo>
                <a:cubicBezTo>
                  <a:pt x="2692267" y="11163"/>
                  <a:pt x="2692267" y="11191"/>
                  <a:pt x="2692267" y="1121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421E004-C6BA-D0AD-12F4-675B040E6268}"/>
              </a:ext>
            </a:extLst>
          </p:cNvPr>
          <p:cNvSpPr/>
          <p:nvPr userDrawn="1"/>
        </p:nvSpPr>
        <p:spPr>
          <a:xfrm>
            <a:off x="3426360" y="657434"/>
            <a:ext cx="5251240" cy="19345"/>
          </a:xfrm>
          <a:custGeom>
            <a:avLst/>
            <a:gdLst>
              <a:gd name="connsiteX0" fmla="*/ 5241645 w 5251240"/>
              <a:gd name="connsiteY0" fmla="*/ 19221 h 19345"/>
              <a:gd name="connsiteX1" fmla="*/ 9296 w 5251240"/>
              <a:gd name="connsiteY1" fmla="*/ 19221 h 19345"/>
              <a:gd name="connsiteX2" fmla="*/ -162 w 5251240"/>
              <a:gd name="connsiteY2" fmla="*/ 9334 h 19345"/>
              <a:gd name="connsiteX3" fmla="*/ 9296 w 5251240"/>
              <a:gd name="connsiteY3" fmla="*/ -124 h 19345"/>
              <a:gd name="connsiteX4" fmla="*/ 5241645 w 5251240"/>
              <a:gd name="connsiteY4" fmla="*/ -124 h 19345"/>
              <a:gd name="connsiteX5" fmla="*/ 5251075 w 5251240"/>
              <a:gd name="connsiteY5" fmla="*/ 9762 h 19345"/>
              <a:gd name="connsiteX6" fmla="*/ 5241645 w 5251240"/>
              <a:gd name="connsiteY6" fmla="*/ 19221 h 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240" h="19345">
                <a:moveTo>
                  <a:pt x="5241645" y="19221"/>
                </a:moveTo>
                <a:lnTo>
                  <a:pt x="9296" y="19221"/>
                </a:lnTo>
                <a:cubicBezTo>
                  <a:pt x="3962" y="19097"/>
                  <a:pt x="-276" y="14668"/>
                  <a:pt x="-162" y="9334"/>
                </a:cubicBezTo>
                <a:cubicBezTo>
                  <a:pt x="-38" y="4152"/>
                  <a:pt x="4124" y="-10"/>
                  <a:pt x="9296" y="-124"/>
                </a:cubicBezTo>
                <a:lnTo>
                  <a:pt x="5241645" y="-124"/>
                </a:lnTo>
                <a:cubicBezTo>
                  <a:pt x="5246980" y="-10"/>
                  <a:pt x="5251170" y="4419"/>
                  <a:pt x="5251075" y="9762"/>
                </a:cubicBezTo>
                <a:cubicBezTo>
                  <a:pt x="5250980" y="14935"/>
                  <a:pt x="5246789" y="19097"/>
                  <a:pt x="5241645" y="1922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BF16DCA-500C-0730-730A-F9CF756CFF9A}"/>
              </a:ext>
            </a:extLst>
          </p:cNvPr>
          <p:cNvSpPr/>
          <p:nvPr userDrawn="1"/>
        </p:nvSpPr>
        <p:spPr>
          <a:xfrm>
            <a:off x="3544688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E22842C-CB9B-DC04-B183-45225F2FEB5A}"/>
              </a:ext>
            </a:extLst>
          </p:cNvPr>
          <p:cNvSpPr/>
          <p:nvPr userDrawn="1"/>
        </p:nvSpPr>
        <p:spPr>
          <a:xfrm>
            <a:off x="3904181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DAB0F89D-E16E-7720-D6AD-BE63F5B0B01A}"/>
              </a:ext>
            </a:extLst>
          </p:cNvPr>
          <p:cNvSpPr/>
          <p:nvPr userDrawn="1"/>
        </p:nvSpPr>
        <p:spPr>
          <a:xfrm>
            <a:off x="4263674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1A743C9-F8A0-D14A-0CAA-47587F7855F2}"/>
              </a:ext>
            </a:extLst>
          </p:cNvPr>
          <p:cNvSpPr/>
          <p:nvPr userDrawn="1"/>
        </p:nvSpPr>
        <p:spPr>
          <a:xfrm>
            <a:off x="8178389" y="354996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39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29994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938E561-1E20-141E-E2CE-FC08542687FB}"/>
              </a:ext>
            </a:extLst>
          </p:cNvPr>
          <p:cNvSpPr/>
          <p:nvPr userDrawn="1"/>
        </p:nvSpPr>
        <p:spPr>
          <a:xfrm>
            <a:off x="8178389" y="427529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C1F23207-0B7F-AD1A-6D3A-F062EB686AC1}"/>
              </a:ext>
            </a:extLst>
          </p:cNvPr>
          <p:cNvSpPr/>
          <p:nvPr userDrawn="1"/>
        </p:nvSpPr>
        <p:spPr>
          <a:xfrm>
            <a:off x="8178389" y="500061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7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7C7FF710-AF10-A319-4EF4-6AB72FFA3D9F}"/>
              </a:ext>
            </a:extLst>
          </p:cNvPr>
          <p:cNvSpPr/>
          <p:nvPr userDrawn="1"/>
        </p:nvSpPr>
        <p:spPr>
          <a:xfrm>
            <a:off x="5388772" y="574535"/>
            <a:ext cx="275482" cy="275458"/>
          </a:xfrm>
          <a:custGeom>
            <a:avLst/>
            <a:gdLst>
              <a:gd name="connsiteX0" fmla="*/ 101398 w 275482"/>
              <a:gd name="connsiteY0" fmla="*/ 275322 h 275458"/>
              <a:gd name="connsiteX1" fmla="*/ 77854 w 275482"/>
              <a:gd name="connsiteY1" fmla="*/ 263546 h 275458"/>
              <a:gd name="connsiteX2" fmla="*/ 5666 w 275482"/>
              <a:gd name="connsiteY2" fmla="*/ 167294 h 275458"/>
              <a:gd name="connsiteX3" fmla="*/ 11479 w 275482"/>
              <a:gd name="connsiteY3" fmla="*/ 126077 h 275458"/>
              <a:gd name="connsiteX4" fmla="*/ 52696 w 275482"/>
              <a:gd name="connsiteY4" fmla="*/ 131891 h 275458"/>
              <a:gd name="connsiteX5" fmla="*/ 52760 w 275482"/>
              <a:gd name="connsiteY5" fmla="*/ 131976 h 275458"/>
              <a:gd name="connsiteX6" fmla="*/ 99987 w 275482"/>
              <a:gd name="connsiteY6" fmla="*/ 194941 h 275458"/>
              <a:gd name="connsiteX7" fmla="*/ 221286 w 275482"/>
              <a:gd name="connsiteY7" fmla="*/ 12995 h 275458"/>
              <a:gd name="connsiteX8" fmla="*/ 262097 w 275482"/>
              <a:gd name="connsiteY8" fmla="*/ 4795 h 275458"/>
              <a:gd name="connsiteX9" fmla="*/ 270297 w 275482"/>
              <a:gd name="connsiteY9" fmla="*/ 45606 h 275458"/>
              <a:gd name="connsiteX10" fmla="*/ 270267 w 275482"/>
              <a:gd name="connsiteY10" fmla="*/ 45650 h 275458"/>
              <a:gd name="connsiteX11" fmla="*/ 125891 w 275482"/>
              <a:gd name="connsiteY11" fmla="*/ 262215 h 275458"/>
              <a:gd name="connsiteX12" fmla="*/ 102217 w 275482"/>
              <a:gd name="connsiteY12" fmla="*/ 275313 h 275458"/>
              <a:gd name="connsiteX13" fmla="*/ 101398 w 275482"/>
              <a:gd name="connsiteY13" fmla="*/ 275322 h 27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5482" h="275458">
                <a:moveTo>
                  <a:pt x="101398" y="275322"/>
                </a:moveTo>
                <a:cubicBezTo>
                  <a:pt x="92134" y="275322"/>
                  <a:pt x="83410" y="270959"/>
                  <a:pt x="77854" y="263546"/>
                </a:cubicBezTo>
                <a:lnTo>
                  <a:pt x="5666" y="167294"/>
                </a:lnTo>
                <a:cubicBezTo>
                  <a:pt x="-4111" y="154306"/>
                  <a:pt x="-1508" y="135853"/>
                  <a:pt x="11479" y="126077"/>
                </a:cubicBezTo>
                <a:cubicBezTo>
                  <a:pt x="24466" y="116301"/>
                  <a:pt x="42920" y="118904"/>
                  <a:pt x="52696" y="131891"/>
                </a:cubicBezTo>
                <a:cubicBezTo>
                  <a:pt x="52717" y="131919"/>
                  <a:pt x="52739" y="131947"/>
                  <a:pt x="52760" y="131976"/>
                </a:cubicBezTo>
                <a:lnTo>
                  <a:pt x="99987" y="194941"/>
                </a:lnTo>
                <a:lnTo>
                  <a:pt x="221286" y="12995"/>
                </a:lnTo>
                <a:cubicBezTo>
                  <a:pt x="230291" y="-538"/>
                  <a:pt x="248563" y="-4210"/>
                  <a:pt x="262097" y="4795"/>
                </a:cubicBezTo>
                <a:cubicBezTo>
                  <a:pt x="275631" y="13800"/>
                  <a:pt x="279302" y="32071"/>
                  <a:pt x="270297" y="45606"/>
                </a:cubicBezTo>
                <a:cubicBezTo>
                  <a:pt x="270287" y="45620"/>
                  <a:pt x="270277" y="45635"/>
                  <a:pt x="270267" y="45650"/>
                </a:cubicBezTo>
                <a:lnTo>
                  <a:pt x="125891" y="262215"/>
                </a:lnTo>
                <a:cubicBezTo>
                  <a:pt x="120592" y="270162"/>
                  <a:pt x="111766" y="275045"/>
                  <a:pt x="102217" y="275313"/>
                </a:cubicBezTo>
                <a:cubicBezTo>
                  <a:pt x="101945" y="275317"/>
                  <a:pt x="101671" y="275322"/>
                  <a:pt x="101398" y="27532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D2A7BDA5-6693-54BE-E508-ADA5775AD452}"/>
              </a:ext>
            </a:extLst>
          </p:cNvPr>
          <p:cNvSpPr/>
          <p:nvPr userDrawn="1"/>
        </p:nvSpPr>
        <p:spPr>
          <a:xfrm>
            <a:off x="10631714" y="6054903"/>
            <a:ext cx="993261" cy="4728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83899B4-7982-676C-FBE3-3D4DA44976B6}"/>
              </a:ext>
            </a:extLst>
          </p:cNvPr>
          <p:cNvGrpSpPr/>
          <p:nvPr userDrawn="1"/>
        </p:nvGrpSpPr>
        <p:grpSpPr>
          <a:xfrm>
            <a:off x="11128344" y="6039399"/>
            <a:ext cx="496631" cy="488364"/>
            <a:chOff x="5528153" y="3974336"/>
            <a:chExt cx="498420" cy="498420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A6C993D5-64E8-5396-964F-AF62BF521C6F}"/>
                </a:ext>
              </a:extLst>
            </p:cNvPr>
            <p:cNvSpPr/>
            <p:nvPr/>
          </p:nvSpPr>
          <p:spPr>
            <a:xfrm>
              <a:off x="5528153" y="3974336"/>
              <a:ext cx="498420" cy="498420"/>
            </a:xfrm>
            <a:custGeom>
              <a:avLst/>
              <a:gdLst>
                <a:gd name="connsiteX0" fmla="*/ 248956 w 498420"/>
                <a:gd name="connsiteY0" fmla="*/ 498284 h 498420"/>
                <a:gd name="connsiteX1" fmla="*/ -254 w 498420"/>
                <a:gd name="connsiteY1" fmla="*/ 249074 h 498420"/>
                <a:gd name="connsiteX2" fmla="*/ 248956 w 498420"/>
                <a:gd name="connsiteY2" fmla="*/ -137 h 498420"/>
                <a:gd name="connsiteX3" fmla="*/ 498167 w 498420"/>
                <a:gd name="connsiteY3" fmla="*/ 249074 h 498420"/>
                <a:gd name="connsiteX4" fmla="*/ 248956 w 498420"/>
                <a:gd name="connsiteY4" fmla="*/ 498284 h 4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0" h="498420">
                  <a:moveTo>
                    <a:pt x="248956" y="498284"/>
                  </a:moveTo>
                  <a:cubicBezTo>
                    <a:pt x="111321" y="498284"/>
                    <a:pt x="-254" y="386709"/>
                    <a:pt x="-254" y="249074"/>
                  </a:cubicBezTo>
                  <a:cubicBezTo>
                    <a:pt x="-254" y="111438"/>
                    <a:pt x="111321" y="-137"/>
                    <a:pt x="248956" y="-137"/>
                  </a:cubicBezTo>
                  <a:cubicBezTo>
                    <a:pt x="386592" y="-137"/>
                    <a:pt x="498167" y="111438"/>
                    <a:pt x="498167" y="249074"/>
                  </a:cubicBezTo>
                  <a:cubicBezTo>
                    <a:pt x="498167" y="386709"/>
                    <a:pt x="386592" y="498284"/>
                    <a:pt x="248956" y="49828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DB5A9C4F-0F11-8990-948F-B569C87C57AD}"/>
                </a:ext>
              </a:extLst>
            </p:cNvPr>
            <p:cNvSpPr/>
            <p:nvPr/>
          </p:nvSpPr>
          <p:spPr>
            <a:xfrm>
              <a:off x="5654448" y="4099475"/>
              <a:ext cx="266625" cy="251424"/>
            </a:xfrm>
            <a:custGeom>
              <a:avLst/>
              <a:gdLst>
                <a:gd name="connsiteX0" fmla="*/ 262862 w 266625"/>
                <a:gd name="connsiteY0" fmla="*/ 112097 h 251424"/>
                <a:gd name="connsiteX1" fmla="*/ 192212 w 266625"/>
                <a:gd name="connsiteY1" fmla="*/ 8975 h 251424"/>
                <a:gd name="connsiteX2" fmla="*/ 163085 w 266625"/>
                <a:gd name="connsiteY2" fmla="*/ 3533 h 251424"/>
                <a:gd name="connsiteX3" fmla="*/ 157642 w 266625"/>
                <a:gd name="connsiteY3" fmla="*/ 32660 h 251424"/>
                <a:gd name="connsiteX4" fmla="*/ 203334 w 266625"/>
                <a:gd name="connsiteY4" fmla="*/ 99352 h 251424"/>
                <a:gd name="connsiteX5" fmla="*/ 24329 w 266625"/>
                <a:gd name="connsiteY5" fmla="*/ 99352 h 251424"/>
                <a:gd name="connsiteX6" fmla="*/ -254 w 266625"/>
                <a:gd name="connsiteY6" fmla="*/ 123935 h 251424"/>
                <a:gd name="connsiteX7" fmla="*/ 24329 w 266625"/>
                <a:gd name="connsiteY7" fmla="*/ 148518 h 251424"/>
                <a:gd name="connsiteX8" fmla="*/ 205582 w 266625"/>
                <a:gd name="connsiteY8" fmla="*/ 148518 h 251424"/>
                <a:gd name="connsiteX9" fmla="*/ 157642 w 266625"/>
                <a:gd name="connsiteY9" fmla="*/ 218491 h 251424"/>
                <a:gd name="connsiteX10" fmla="*/ 163085 w 266625"/>
                <a:gd name="connsiteY10" fmla="*/ 247618 h 251424"/>
                <a:gd name="connsiteX11" fmla="*/ 192212 w 266625"/>
                <a:gd name="connsiteY11" fmla="*/ 242176 h 251424"/>
                <a:gd name="connsiteX12" fmla="*/ 262862 w 266625"/>
                <a:gd name="connsiteY12" fmla="*/ 139055 h 251424"/>
                <a:gd name="connsiteX13" fmla="*/ 262862 w 266625"/>
                <a:gd name="connsiteY13" fmla="*/ 112097 h 25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625" h="251424">
                  <a:moveTo>
                    <a:pt x="262862" y="112097"/>
                  </a:moveTo>
                  <a:lnTo>
                    <a:pt x="192212" y="8975"/>
                  </a:lnTo>
                  <a:cubicBezTo>
                    <a:pt x="185672" y="-571"/>
                    <a:pt x="172631" y="-3008"/>
                    <a:pt x="163085" y="3533"/>
                  </a:cubicBezTo>
                  <a:cubicBezTo>
                    <a:pt x="153538" y="10073"/>
                    <a:pt x="151102" y="23114"/>
                    <a:pt x="157642" y="32660"/>
                  </a:cubicBezTo>
                  <a:lnTo>
                    <a:pt x="203334" y="99352"/>
                  </a:lnTo>
                  <a:lnTo>
                    <a:pt x="24329" y="99352"/>
                  </a:lnTo>
                  <a:cubicBezTo>
                    <a:pt x="10752" y="99352"/>
                    <a:pt x="-254" y="110358"/>
                    <a:pt x="-254" y="123935"/>
                  </a:cubicBezTo>
                  <a:cubicBezTo>
                    <a:pt x="-254" y="137512"/>
                    <a:pt x="10752" y="148518"/>
                    <a:pt x="24329" y="148518"/>
                  </a:cubicBezTo>
                  <a:lnTo>
                    <a:pt x="205582" y="148518"/>
                  </a:lnTo>
                  <a:lnTo>
                    <a:pt x="157642" y="218491"/>
                  </a:lnTo>
                  <a:cubicBezTo>
                    <a:pt x="151102" y="228038"/>
                    <a:pt x="153538" y="241078"/>
                    <a:pt x="163085" y="247618"/>
                  </a:cubicBezTo>
                  <a:cubicBezTo>
                    <a:pt x="172631" y="254159"/>
                    <a:pt x="185672" y="251722"/>
                    <a:pt x="192212" y="242176"/>
                  </a:cubicBezTo>
                  <a:lnTo>
                    <a:pt x="262862" y="139055"/>
                  </a:lnTo>
                  <a:cubicBezTo>
                    <a:pt x="267541" y="130678"/>
                    <a:pt x="267541" y="120474"/>
                    <a:pt x="262862" y="1120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72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6FE6F645-C7B8-FED0-C079-4ECDC24110F4}"/>
              </a:ext>
            </a:extLst>
          </p:cNvPr>
          <p:cNvSpPr/>
          <p:nvPr userDrawn="1"/>
        </p:nvSpPr>
        <p:spPr>
          <a:xfrm>
            <a:off x="562325" y="5566742"/>
            <a:ext cx="495442" cy="644194"/>
          </a:xfrm>
          <a:custGeom>
            <a:avLst/>
            <a:gdLst>
              <a:gd name="connsiteX0" fmla="*/ 0 w 495442"/>
              <a:gd name="connsiteY0" fmla="*/ 572548 h 644194"/>
              <a:gd name="connsiteX1" fmla="*/ 148438 w 495442"/>
              <a:gd name="connsiteY1" fmla="*/ 644195 h 644194"/>
              <a:gd name="connsiteX2" fmla="*/ 495443 w 495442"/>
              <a:gd name="connsiteY2" fmla="*/ 105746 h 644194"/>
              <a:gd name="connsiteX3" fmla="*/ 276358 w 495442"/>
              <a:gd name="connsiteY3" fmla="*/ 0 h 644194"/>
              <a:gd name="connsiteX4" fmla="*/ 0 w 495442"/>
              <a:gd name="connsiteY4" fmla="*/ 572548 h 64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442" h="644194">
                <a:moveTo>
                  <a:pt x="0" y="572548"/>
                </a:moveTo>
                <a:lnTo>
                  <a:pt x="148438" y="644195"/>
                </a:lnTo>
                <a:lnTo>
                  <a:pt x="495443" y="105746"/>
                </a:lnTo>
                <a:lnTo>
                  <a:pt x="276358" y="0"/>
                </a:lnTo>
                <a:lnTo>
                  <a:pt x="0" y="572548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164B06C-C236-399A-FE84-80DDDBBE23F5}"/>
              </a:ext>
            </a:extLst>
          </p:cNvPr>
          <p:cNvSpPr/>
          <p:nvPr userDrawn="1"/>
        </p:nvSpPr>
        <p:spPr>
          <a:xfrm>
            <a:off x="482344" y="6108172"/>
            <a:ext cx="478906" cy="403774"/>
          </a:xfrm>
          <a:custGeom>
            <a:avLst/>
            <a:gdLst>
              <a:gd name="connsiteX0" fmla="*/ -164 w 478906"/>
              <a:gd name="connsiteY0" fmla="*/ 183317 h 403774"/>
              <a:gd name="connsiteX1" fmla="*/ 456292 w 478906"/>
              <a:gd name="connsiteY1" fmla="*/ 403650 h 403774"/>
              <a:gd name="connsiteX2" fmla="*/ 459083 w 478906"/>
              <a:gd name="connsiteY2" fmla="*/ 397877 h 403774"/>
              <a:gd name="connsiteX3" fmla="*/ 367186 w 478906"/>
              <a:gd name="connsiteY3" fmla="*/ 134455 h 403774"/>
              <a:gd name="connsiteX4" fmla="*/ 367177 w 478906"/>
              <a:gd name="connsiteY4" fmla="*/ 134445 h 403774"/>
              <a:gd name="connsiteX5" fmla="*/ 314332 w 478906"/>
              <a:gd name="connsiteY5" fmla="*/ 30946 h 403774"/>
              <a:gd name="connsiteX6" fmla="*/ 128233 w 478906"/>
              <a:gd name="connsiteY6" fmla="*/ 19106 h 403774"/>
              <a:gd name="connsiteX7" fmla="*/ 88389 w 478906"/>
              <a:gd name="connsiteY7" fmla="*/ -124 h 4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906" h="403774">
                <a:moveTo>
                  <a:pt x="-164" y="183317"/>
                </a:moveTo>
                <a:lnTo>
                  <a:pt x="456292" y="403650"/>
                </a:lnTo>
                <a:lnTo>
                  <a:pt x="459083" y="397877"/>
                </a:lnTo>
                <a:cubicBezTo>
                  <a:pt x="506442" y="299761"/>
                  <a:pt x="465303" y="181822"/>
                  <a:pt x="367186" y="134455"/>
                </a:cubicBezTo>
                <a:lnTo>
                  <a:pt x="367177" y="134445"/>
                </a:lnTo>
                <a:lnTo>
                  <a:pt x="314332" y="30946"/>
                </a:lnTo>
                <a:lnTo>
                  <a:pt x="128233" y="19106"/>
                </a:lnTo>
                <a:lnTo>
                  <a:pt x="88389" y="-12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1144426-7BFE-39A3-83F5-7B2B1CE9594B}"/>
              </a:ext>
            </a:extLst>
          </p:cNvPr>
          <p:cNvSpPr/>
          <p:nvPr userDrawn="1"/>
        </p:nvSpPr>
        <p:spPr>
          <a:xfrm>
            <a:off x="1667187" y="5704236"/>
            <a:ext cx="243268" cy="635765"/>
          </a:xfrm>
          <a:custGeom>
            <a:avLst/>
            <a:gdLst>
              <a:gd name="connsiteX0" fmla="*/ 38 w 243268"/>
              <a:gd name="connsiteY0" fmla="*/ 635765 h 635765"/>
              <a:gd name="connsiteX1" fmla="*/ 164859 w 243268"/>
              <a:gd name="connsiteY1" fmla="*/ 635756 h 635765"/>
              <a:gd name="connsiteX2" fmla="*/ 243268 w 243268"/>
              <a:gd name="connsiteY2" fmla="*/ 0 h 635765"/>
              <a:gd name="connsiteX3" fmla="*/ 0 w 243268"/>
              <a:gd name="connsiteY3" fmla="*/ 9 h 635765"/>
              <a:gd name="connsiteX4" fmla="*/ 38 w 243268"/>
              <a:gd name="connsiteY4" fmla="*/ 635765 h 63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268" h="635765">
                <a:moveTo>
                  <a:pt x="38" y="635765"/>
                </a:moveTo>
                <a:lnTo>
                  <a:pt x="164859" y="635756"/>
                </a:lnTo>
                <a:lnTo>
                  <a:pt x="243268" y="0"/>
                </a:lnTo>
                <a:lnTo>
                  <a:pt x="0" y="9"/>
                </a:lnTo>
                <a:lnTo>
                  <a:pt x="38" y="63576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E82E4A7-069B-41F0-F03E-8519F3B21D70}"/>
              </a:ext>
            </a:extLst>
          </p:cNvPr>
          <p:cNvSpPr/>
          <p:nvPr userDrawn="1"/>
        </p:nvSpPr>
        <p:spPr>
          <a:xfrm>
            <a:off x="1661415" y="6237998"/>
            <a:ext cx="506863" cy="273948"/>
          </a:xfrm>
          <a:custGeom>
            <a:avLst/>
            <a:gdLst>
              <a:gd name="connsiteX0" fmla="*/ -155 w 506863"/>
              <a:gd name="connsiteY0" fmla="*/ 273824 h 273948"/>
              <a:gd name="connsiteX1" fmla="*/ 506699 w 506863"/>
              <a:gd name="connsiteY1" fmla="*/ 273805 h 273948"/>
              <a:gd name="connsiteX2" fmla="*/ 506699 w 506863"/>
              <a:gd name="connsiteY2" fmla="*/ 267395 h 273948"/>
              <a:gd name="connsiteX3" fmla="*/ 309417 w 506863"/>
              <a:gd name="connsiteY3" fmla="*/ 70113 h 273948"/>
              <a:gd name="connsiteX4" fmla="*/ 309398 w 506863"/>
              <a:gd name="connsiteY4" fmla="*/ 70113 h 273948"/>
              <a:gd name="connsiteX5" fmla="*/ 216815 w 506863"/>
              <a:gd name="connsiteY5" fmla="*/ -124 h 273948"/>
              <a:gd name="connsiteX6" fmla="*/ 44079 w 506863"/>
              <a:gd name="connsiteY6" fmla="*/ 70132 h 273948"/>
              <a:gd name="connsiteX7" fmla="*/ -164 w 506863"/>
              <a:gd name="connsiteY7" fmla="*/ 70132 h 27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863" h="273948">
                <a:moveTo>
                  <a:pt x="-155" y="273824"/>
                </a:moveTo>
                <a:lnTo>
                  <a:pt x="506699" y="273805"/>
                </a:lnTo>
                <a:lnTo>
                  <a:pt x="506699" y="267395"/>
                </a:lnTo>
                <a:cubicBezTo>
                  <a:pt x="506689" y="158448"/>
                  <a:pt x="418364" y="70122"/>
                  <a:pt x="309417" y="70113"/>
                </a:cubicBezTo>
                <a:lnTo>
                  <a:pt x="309398" y="70113"/>
                </a:lnTo>
                <a:lnTo>
                  <a:pt x="216815" y="-124"/>
                </a:lnTo>
                <a:lnTo>
                  <a:pt x="44079" y="70132"/>
                </a:lnTo>
                <a:lnTo>
                  <a:pt x="-164" y="70132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027FC13-EFE9-0FBE-120B-6CA8C94EC0D3}"/>
              </a:ext>
            </a:extLst>
          </p:cNvPr>
          <p:cNvSpPr/>
          <p:nvPr userDrawn="1"/>
        </p:nvSpPr>
        <p:spPr>
          <a:xfrm>
            <a:off x="703354" y="3312127"/>
            <a:ext cx="1332146" cy="2745923"/>
          </a:xfrm>
          <a:custGeom>
            <a:avLst/>
            <a:gdLst>
              <a:gd name="connsiteX0" fmla="*/ 1127061 w 1332146"/>
              <a:gd name="connsiteY0" fmla="*/ 79219 h 2745923"/>
              <a:gd name="connsiteX1" fmla="*/ 1315932 w 1332146"/>
              <a:gd name="connsiteY1" fmla="*/ 1381686 h 2745923"/>
              <a:gd name="connsiteX2" fmla="*/ 1264535 w 1332146"/>
              <a:gd name="connsiteY2" fmla="*/ 1553060 h 2745923"/>
              <a:gd name="connsiteX3" fmla="*/ 1331982 w 1332146"/>
              <a:gd name="connsiteY3" fmla="*/ 1674437 h 2745923"/>
              <a:gd name="connsiteX4" fmla="*/ 1232931 w 1332146"/>
              <a:gd name="connsiteY4" fmla="*/ 2587999 h 2745923"/>
              <a:gd name="connsiteX5" fmla="*/ 1273136 w 1332146"/>
              <a:gd name="connsiteY5" fmla="*/ 2676515 h 2745923"/>
              <a:gd name="connsiteX6" fmla="*/ 1160799 w 1332146"/>
              <a:gd name="connsiteY6" fmla="*/ 2745800 h 2745923"/>
              <a:gd name="connsiteX7" fmla="*/ 932208 w 1332146"/>
              <a:gd name="connsiteY7" fmla="*/ 2745800 h 2745923"/>
              <a:gd name="connsiteX8" fmla="*/ 920073 w 1332146"/>
              <a:gd name="connsiteY8" fmla="*/ 1780774 h 2745923"/>
              <a:gd name="connsiteX9" fmla="*/ 863609 w 1332146"/>
              <a:gd name="connsiteY9" fmla="*/ 1639090 h 2745923"/>
              <a:gd name="connsiteX10" fmla="*/ 863609 w 1332146"/>
              <a:gd name="connsiteY10" fmla="*/ 1561004 h 2745923"/>
              <a:gd name="connsiteX11" fmla="*/ 748661 w 1332146"/>
              <a:gd name="connsiteY11" fmla="*/ 972559 h 2745923"/>
              <a:gd name="connsiteX12" fmla="*/ 722153 w 1332146"/>
              <a:gd name="connsiteY12" fmla="*/ 1888616 h 2745923"/>
              <a:gd name="connsiteX13" fmla="*/ 685453 w 1332146"/>
              <a:gd name="connsiteY13" fmla="*/ 1959406 h 2745923"/>
              <a:gd name="connsiteX14" fmla="*/ 234425 w 1332146"/>
              <a:gd name="connsiteY14" fmla="*/ 2602925 h 2745923"/>
              <a:gd name="connsiteX15" fmla="*/ 5826 w 1332146"/>
              <a:gd name="connsiteY15" fmla="*/ 2479100 h 2745923"/>
              <a:gd name="connsiteX16" fmla="*/ 10626 w 1332146"/>
              <a:gd name="connsiteY16" fmla="*/ 2386755 h 2745923"/>
              <a:gd name="connsiteX17" fmla="*/ 90607 w 1332146"/>
              <a:gd name="connsiteY17" fmla="*/ 2245271 h 2745923"/>
              <a:gd name="connsiteX18" fmla="*/ 110600 w 1332146"/>
              <a:gd name="connsiteY18" fmla="*/ 2155250 h 2745923"/>
              <a:gd name="connsiteX19" fmla="*/ 243950 w 1332146"/>
              <a:gd name="connsiteY19" fmla="*/ 1879025 h 2745923"/>
              <a:gd name="connsiteX20" fmla="*/ 249046 w 1332146"/>
              <a:gd name="connsiteY20" fmla="*/ 1781746 h 2745923"/>
              <a:gd name="connsiteX21" fmla="*/ 212546 w 1332146"/>
              <a:gd name="connsiteY21" fmla="*/ 1120130 h 2745923"/>
              <a:gd name="connsiteX22" fmla="*/ 229720 w 1332146"/>
              <a:gd name="connsiteY22" fmla="*/ 229171 h 2745923"/>
              <a:gd name="connsiteX23" fmla="*/ 529577 w 1332146"/>
              <a:gd name="connsiteY23" fmla="*/ -124 h 274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2146" h="2745923">
                <a:moveTo>
                  <a:pt x="1127061" y="79219"/>
                </a:moveTo>
                <a:lnTo>
                  <a:pt x="1315932" y="1381686"/>
                </a:lnTo>
                <a:lnTo>
                  <a:pt x="1264535" y="1553060"/>
                </a:lnTo>
                <a:lnTo>
                  <a:pt x="1331982" y="1674437"/>
                </a:lnTo>
                <a:lnTo>
                  <a:pt x="1232931" y="2587999"/>
                </a:lnTo>
                <a:lnTo>
                  <a:pt x="1273136" y="2676515"/>
                </a:lnTo>
                <a:lnTo>
                  <a:pt x="1160799" y="2745800"/>
                </a:lnTo>
                <a:lnTo>
                  <a:pt x="932208" y="2745800"/>
                </a:lnTo>
                <a:lnTo>
                  <a:pt x="920073" y="1780774"/>
                </a:lnTo>
                <a:lnTo>
                  <a:pt x="863609" y="1639090"/>
                </a:lnTo>
                <a:lnTo>
                  <a:pt x="863609" y="1561004"/>
                </a:lnTo>
                <a:lnTo>
                  <a:pt x="748661" y="972559"/>
                </a:lnTo>
                <a:lnTo>
                  <a:pt x="722153" y="1888616"/>
                </a:lnTo>
                <a:lnTo>
                  <a:pt x="685453" y="1959406"/>
                </a:lnTo>
                <a:cubicBezTo>
                  <a:pt x="548750" y="2269550"/>
                  <a:pt x="364613" y="2371096"/>
                  <a:pt x="234425" y="2602925"/>
                </a:cubicBezTo>
                <a:lnTo>
                  <a:pt x="5826" y="2479100"/>
                </a:lnTo>
                <a:lnTo>
                  <a:pt x="10626" y="2386755"/>
                </a:lnTo>
                <a:cubicBezTo>
                  <a:pt x="-35303" y="2363504"/>
                  <a:pt x="79568" y="2295543"/>
                  <a:pt x="90607" y="2245271"/>
                </a:cubicBezTo>
                <a:lnTo>
                  <a:pt x="110600" y="2155250"/>
                </a:lnTo>
                <a:lnTo>
                  <a:pt x="243950" y="1879025"/>
                </a:lnTo>
                <a:lnTo>
                  <a:pt x="249046" y="1781746"/>
                </a:lnTo>
                <a:lnTo>
                  <a:pt x="212546" y="1120130"/>
                </a:lnTo>
                <a:lnTo>
                  <a:pt x="229720" y="229171"/>
                </a:lnTo>
                <a:lnTo>
                  <a:pt x="529577" y="-12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8C6E7AA-0570-E80F-C9A7-9B28DCE69763}"/>
              </a:ext>
            </a:extLst>
          </p:cNvPr>
          <p:cNvSpPr/>
          <p:nvPr userDrawn="1"/>
        </p:nvSpPr>
        <p:spPr>
          <a:xfrm>
            <a:off x="3418647" y="1602358"/>
            <a:ext cx="42305" cy="258273"/>
          </a:xfrm>
          <a:custGeom>
            <a:avLst/>
            <a:gdLst>
              <a:gd name="connsiteX0" fmla="*/ 12142 w 42305"/>
              <a:gd name="connsiteY0" fmla="*/ 249272 h 258273"/>
              <a:gd name="connsiteX1" fmla="*/ 436 w 42305"/>
              <a:gd name="connsiteY1" fmla="*/ 8490 h 258273"/>
              <a:gd name="connsiteX2" fmla="*/ 12276 w 42305"/>
              <a:gd name="connsiteY2" fmla="*/ 3632 h 258273"/>
              <a:gd name="connsiteX3" fmla="*/ 23953 w 42305"/>
              <a:gd name="connsiteY3" fmla="*/ 254216 h 258273"/>
              <a:gd name="connsiteX4" fmla="*/ 12142 w 42305"/>
              <a:gd name="connsiteY4" fmla="*/ 249272 h 2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05" h="258273">
                <a:moveTo>
                  <a:pt x="12142" y="249272"/>
                </a:moveTo>
                <a:cubicBezTo>
                  <a:pt x="38669" y="170396"/>
                  <a:pt x="34488" y="84423"/>
                  <a:pt x="436" y="8490"/>
                </a:cubicBezTo>
                <a:cubicBezTo>
                  <a:pt x="-2945" y="975"/>
                  <a:pt x="8904" y="-3874"/>
                  <a:pt x="12276" y="3632"/>
                </a:cubicBezTo>
                <a:cubicBezTo>
                  <a:pt x="47566" y="82718"/>
                  <a:pt x="51738" y="172196"/>
                  <a:pt x="23953" y="254216"/>
                </a:cubicBezTo>
                <a:cubicBezTo>
                  <a:pt x="21296" y="262036"/>
                  <a:pt x="9504" y="257045"/>
                  <a:pt x="12142" y="24927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878496B-7D9D-5400-1B5B-5EE2368890AA}"/>
              </a:ext>
            </a:extLst>
          </p:cNvPr>
          <p:cNvSpPr/>
          <p:nvPr userDrawn="1"/>
        </p:nvSpPr>
        <p:spPr>
          <a:xfrm>
            <a:off x="3773739" y="2157716"/>
            <a:ext cx="101060" cy="124301"/>
          </a:xfrm>
          <a:custGeom>
            <a:avLst/>
            <a:gdLst>
              <a:gd name="connsiteX0" fmla="*/ -164 w 101060"/>
              <a:gd name="connsiteY0" fmla="*/ 124177 h 124301"/>
              <a:gd name="connsiteX1" fmla="*/ 14885 w 101060"/>
              <a:gd name="connsiteY1" fmla="*/ 124177 h 124301"/>
              <a:gd name="connsiteX2" fmla="*/ 29934 w 101060"/>
              <a:gd name="connsiteY2" fmla="*/ 101507 h 124301"/>
              <a:gd name="connsiteX3" fmla="*/ 55271 w 101060"/>
              <a:gd name="connsiteY3" fmla="*/ 67693 h 124301"/>
              <a:gd name="connsiteX4" fmla="*/ 77845 w 101060"/>
              <a:gd name="connsiteY4" fmla="*/ 39309 h 124301"/>
              <a:gd name="connsiteX5" fmla="*/ 100896 w 101060"/>
              <a:gd name="connsiteY5" fmla="*/ 9591 h 124301"/>
              <a:gd name="connsiteX6" fmla="*/ 92038 w 101060"/>
              <a:gd name="connsiteY6" fmla="*/ -124 h 124301"/>
              <a:gd name="connsiteX7" fmla="*/ 87656 w 101060"/>
              <a:gd name="connsiteY7" fmla="*/ 5591 h 124301"/>
              <a:gd name="connsiteX8" fmla="*/ 14313 w 101060"/>
              <a:gd name="connsiteY8" fmla="*/ 101507 h 124301"/>
              <a:gd name="connsiteX9" fmla="*/ -164 w 101060"/>
              <a:gd name="connsiteY9" fmla="*/ 124177 h 12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060" h="124301">
                <a:moveTo>
                  <a:pt x="-164" y="124177"/>
                </a:moveTo>
                <a:lnTo>
                  <a:pt x="14885" y="124177"/>
                </a:lnTo>
                <a:cubicBezTo>
                  <a:pt x="19647" y="116461"/>
                  <a:pt x="24800" y="108937"/>
                  <a:pt x="29934" y="101507"/>
                </a:cubicBezTo>
                <a:cubicBezTo>
                  <a:pt x="38126" y="89982"/>
                  <a:pt x="46575" y="78714"/>
                  <a:pt x="55271" y="67693"/>
                </a:cubicBezTo>
                <a:cubicBezTo>
                  <a:pt x="62796" y="58168"/>
                  <a:pt x="70320" y="48739"/>
                  <a:pt x="77845" y="39309"/>
                </a:cubicBezTo>
                <a:cubicBezTo>
                  <a:pt x="85655" y="29498"/>
                  <a:pt x="93371" y="19688"/>
                  <a:pt x="100896" y="9591"/>
                </a:cubicBezTo>
                <a:lnTo>
                  <a:pt x="92038" y="-124"/>
                </a:lnTo>
                <a:cubicBezTo>
                  <a:pt x="90609" y="1781"/>
                  <a:pt x="89189" y="3685"/>
                  <a:pt x="87656" y="5591"/>
                </a:cubicBezTo>
                <a:cubicBezTo>
                  <a:pt x="63272" y="37690"/>
                  <a:pt x="36897" y="68551"/>
                  <a:pt x="14313" y="101507"/>
                </a:cubicBezTo>
                <a:cubicBezTo>
                  <a:pt x="9265" y="108937"/>
                  <a:pt x="4407" y="116461"/>
                  <a:pt x="-164" y="12417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3F2EFE8-B3A7-888C-ED52-CA53F8CC0541}"/>
              </a:ext>
            </a:extLst>
          </p:cNvPr>
          <p:cNvSpPr/>
          <p:nvPr userDrawn="1"/>
        </p:nvSpPr>
        <p:spPr>
          <a:xfrm>
            <a:off x="3720556" y="847979"/>
            <a:ext cx="258901" cy="1041503"/>
          </a:xfrm>
          <a:custGeom>
            <a:avLst/>
            <a:gdLst>
              <a:gd name="connsiteX0" fmla="*/ 257254 w 258901"/>
              <a:gd name="connsiteY0" fmla="*/ 11155 h 1041503"/>
              <a:gd name="connsiteX1" fmla="*/ 249825 w 258901"/>
              <a:gd name="connsiteY1" fmla="*/ 20776 h 1041503"/>
              <a:gd name="connsiteX2" fmla="*/ 197151 w 258901"/>
              <a:gd name="connsiteY2" fmla="*/ 95356 h 1041503"/>
              <a:gd name="connsiteX3" fmla="*/ 118856 w 258901"/>
              <a:gd name="connsiteY3" fmla="*/ 236803 h 1041503"/>
              <a:gd name="connsiteX4" fmla="*/ 113522 w 258901"/>
              <a:gd name="connsiteY4" fmla="*/ 248423 h 1041503"/>
              <a:gd name="connsiteX5" fmla="*/ 19796 w 258901"/>
              <a:gd name="connsiteY5" fmla="*/ 585989 h 1041503"/>
              <a:gd name="connsiteX6" fmla="*/ 19415 w 258901"/>
              <a:gd name="connsiteY6" fmla="*/ 589323 h 1041503"/>
              <a:gd name="connsiteX7" fmla="*/ 13319 w 258901"/>
              <a:gd name="connsiteY7" fmla="*/ 671333 h 1041503"/>
              <a:gd name="connsiteX8" fmla="*/ 28464 w 258901"/>
              <a:gd name="connsiteY8" fmla="*/ 824876 h 1041503"/>
              <a:gd name="connsiteX9" fmla="*/ 34750 w 258901"/>
              <a:gd name="connsiteY9" fmla="*/ 844212 h 1041503"/>
              <a:gd name="connsiteX10" fmla="*/ 56181 w 258901"/>
              <a:gd name="connsiteY10" fmla="*/ 888503 h 1041503"/>
              <a:gd name="connsiteX11" fmla="*/ 76565 w 258901"/>
              <a:gd name="connsiteY11" fmla="*/ 917935 h 1041503"/>
              <a:gd name="connsiteX12" fmla="*/ 90662 w 258901"/>
              <a:gd name="connsiteY12" fmla="*/ 934699 h 1041503"/>
              <a:gd name="connsiteX13" fmla="*/ 99425 w 258901"/>
              <a:gd name="connsiteY13" fmla="*/ 944129 h 1041503"/>
              <a:gd name="connsiteX14" fmla="*/ 106759 w 258901"/>
              <a:gd name="connsiteY14" fmla="*/ 951368 h 1041503"/>
              <a:gd name="connsiteX15" fmla="*/ 184102 w 258901"/>
              <a:gd name="connsiteY15" fmla="*/ 1026997 h 1041503"/>
              <a:gd name="connsiteX16" fmla="*/ 179435 w 258901"/>
              <a:gd name="connsiteY16" fmla="*/ 1041379 h 1041503"/>
              <a:gd name="connsiteX17" fmla="*/ 102187 w 258901"/>
              <a:gd name="connsiteY17" fmla="*/ 964703 h 1041503"/>
              <a:gd name="connsiteX18" fmla="*/ 57800 w 258901"/>
              <a:gd name="connsiteY18" fmla="*/ 914411 h 1041503"/>
              <a:gd name="connsiteX19" fmla="*/ 52657 w 258901"/>
              <a:gd name="connsiteY19" fmla="*/ 906886 h 1041503"/>
              <a:gd name="connsiteX20" fmla="*/ 29892 w 258901"/>
              <a:gd name="connsiteY20" fmla="*/ 866024 h 1041503"/>
              <a:gd name="connsiteX21" fmla="*/ 21034 w 258901"/>
              <a:gd name="connsiteY21" fmla="*/ 843926 h 1041503"/>
              <a:gd name="connsiteX22" fmla="*/ 79 w 258901"/>
              <a:gd name="connsiteY22" fmla="*/ 691526 h 1041503"/>
              <a:gd name="connsiteX23" fmla="*/ 5984 w 258901"/>
              <a:gd name="connsiteY23" fmla="*/ 592561 h 1041503"/>
              <a:gd name="connsiteX24" fmla="*/ 7413 w 258901"/>
              <a:gd name="connsiteY24" fmla="*/ 579798 h 1041503"/>
              <a:gd name="connsiteX25" fmla="*/ 59991 w 258901"/>
              <a:gd name="connsiteY25" fmla="*/ 349864 h 1041503"/>
              <a:gd name="connsiteX26" fmla="*/ 191056 w 258901"/>
              <a:gd name="connsiteY26" fmla="*/ 81450 h 1041503"/>
              <a:gd name="connsiteX27" fmla="*/ 241062 w 258901"/>
              <a:gd name="connsiteY27" fmla="*/ 11441 h 1041503"/>
              <a:gd name="connsiteX28" fmla="*/ 248206 w 258901"/>
              <a:gd name="connsiteY28" fmla="*/ 2107 h 1041503"/>
              <a:gd name="connsiteX29" fmla="*/ 257254 w 258901"/>
              <a:gd name="connsiteY29" fmla="*/ 11155 h 104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8901" h="1041503">
                <a:moveTo>
                  <a:pt x="257254" y="11155"/>
                </a:moveTo>
                <a:cubicBezTo>
                  <a:pt x="254778" y="14299"/>
                  <a:pt x="252206" y="17537"/>
                  <a:pt x="249825" y="20776"/>
                </a:cubicBezTo>
                <a:cubicBezTo>
                  <a:pt x="231251" y="44874"/>
                  <a:pt x="213696" y="69734"/>
                  <a:pt x="197151" y="95356"/>
                </a:cubicBezTo>
                <a:cubicBezTo>
                  <a:pt x="167691" y="140562"/>
                  <a:pt x="141525" y="187835"/>
                  <a:pt x="118856" y="236803"/>
                </a:cubicBezTo>
                <a:cubicBezTo>
                  <a:pt x="117046" y="240613"/>
                  <a:pt x="115236" y="244518"/>
                  <a:pt x="113522" y="248423"/>
                </a:cubicBezTo>
                <a:cubicBezTo>
                  <a:pt x="65020" y="355418"/>
                  <a:pt x="33398" y="469298"/>
                  <a:pt x="19796" y="585989"/>
                </a:cubicBezTo>
                <a:cubicBezTo>
                  <a:pt x="19606" y="587132"/>
                  <a:pt x="19510" y="588180"/>
                  <a:pt x="19415" y="589323"/>
                </a:cubicBezTo>
                <a:cubicBezTo>
                  <a:pt x="16271" y="616564"/>
                  <a:pt x="14243" y="643901"/>
                  <a:pt x="13319" y="671333"/>
                </a:cubicBezTo>
                <a:cubicBezTo>
                  <a:pt x="10281" y="722987"/>
                  <a:pt x="15395" y="774803"/>
                  <a:pt x="28464" y="824876"/>
                </a:cubicBezTo>
                <a:cubicBezTo>
                  <a:pt x="30368" y="831448"/>
                  <a:pt x="32464" y="837925"/>
                  <a:pt x="34750" y="844212"/>
                </a:cubicBezTo>
                <a:cubicBezTo>
                  <a:pt x="40484" y="859614"/>
                  <a:pt x="47656" y="874444"/>
                  <a:pt x="56181" y="888503"/>
                </a:cubicBezTo>
                <a:cubicBezTo>
                  <a:pt x="62306" y="898762"/>
                  <a:pt x="69117" y="908591"/>
                  <a:pt x="76565" y="917935"/>
                </a:cubicBezTo>
                <a:cubicBezTo>
                  <a:pt x="81041" y="923650"/>
                  <a:pt x="85709" y="929270"/>
                  <a:pt x="90662" y="934699"/>
                </a:cubicBezTo>
                <a:cubicBezTo>
                  <a:pt x="93519" y="937843"/>
                  <a:pt x="96472" y="940986"/>
                  <a:pt x="99425" y="944129"/>
                </a:cubicBezTo>
                <a:cubicBezTo>
                  <a:pt x="101901" y="946510"/>
                  <a:pt x="104282" y="948987"/>
                  <a:pt x="106759" y="951368"/>
                </a:cubicBezTo>
                <a:cubicBezTo>
                  <a:pt x="132477" y="976324"/>
                  <a:pt x="160861" y="999469"/>
                  <a:pt x="184102" y="1026997"/>
                </a:cubicBezTo>
                <a:lnTo>
                  <a:pt x="179435" y="1041379"/>
                </a:lnTo>
                <a:cubicBezTo>
                  <a:pt x="157051" y="1012995"/>
                  <a:pt x="128190" y="989468"/>
                  <a:pt x="102187" y="964703"/>
                </a:cubicBezTo>
                <a:cubicBezTo>
                  <a:pt x="85871" y="949349"/>
                  <a:pt x="71002" y="932518"/>
                  <a:pt x="57800" y="914411"/>
                </a:cubicBezTo>
                <a:cubicBezTo>
                  <a:pt x="56086" y="911935"/>
                  <a:pt x="54276" y="909458"/>
                  <a:pt x="52657" y="906886"/>
                </a:cubicBezTo>
                <a:cubicBezTo>
                  <a:pt x="43837" y="893989"/>
                  <a:pt x="36217" y="880312"/>
                  <a:pt x="29892" y="866024"/>
                </a:cubicBezTo>
                <a:cubicBezTo>
                  <a:pt x="26654" y="858881"/>
                  <a:pt x="23701" y="851546"/>
                  <a:pt x="21034" y="843926"/>
                </a:cubicBezTo>
                <a:cubicBezTo>
                  <a:pt x="5480" y="794672"/>
                  <a:pt x="-1607" y="743142"/>
                  <a:pt x="79" y="691526"/>
                </a:cubicBezTo>
                <a:cubicBezTo>
                  <a:pt x="393" y="658455"/>
                  <a:pt x="2355" y="625423"/>
                  <a:pt x="5984" y="592561"/>
                </a:cubicBezTo>
                <a:cubicBezTo>
                  <a:pt x="6366" y="588275"/>
                  <a:pt x="6842" y="584084"/>
                  <a:pt x="7413" y="579798"/>
                </a:cubicBezTo>
                <a:cubicBezTo>
                  <a:pt x="17071" y="501560"/>
                  <a:pt x="34693" y="424521"/>
                  <a:pt x="59991" y="349864"/>
                </a:cubicBezTo>
                <a:cubicBezTo>
                  <a:pt x="92024" y="255148"/>
                  <a:pt x="136068" y="164946"/>
                  <a:pt x="191056" y="81450"/>
                </a:cubicBezTo>
                <a:cubicBezTo>
                  <a:pt x="206771" y="57542"/>
                  <a:pt x="223440" y="34206"/>
                  <a:pt x="241062" y="11441"/>
                </a:cubicBezTo>
                <a:cubicBezTo>
                  <a:pt x="243348" y="8298"/>
                  <a:pt x="245729" y="5250"/>
                  <a:pt x="248206" y="2107"/>
                </a:cubicBezTo>
                <a:cubicBezTo>
                  <a:pt x="253254" y="-4370"/>
                  <a:pt x="262302" y="4678"/>
                  <a:pt x="257254" y="1115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309DE62-8669-FBB1-1167-00B3F3ED3392}"/>
              </a:ext>
            </a:extLst>
          </p:cNvPr>
          <p:cNvSpPr/>
          <p:nvPr userDrawn="1"/>
        </p:nvSpPr>
        <p:spPr>
          <a:xfrm>
            <a:off x="3591119" y="1264270"/>
            <a:ext cx="149491" cy="177705"/>
          </a:xfrm>
          <a:custGeom>
            <a:avLst/>
            <a:gdLst>
              <a:gd name="connsiteX0" fmla="*/ 141384 w 149491"/>
              <a:gd name="connsiteY0" fmla="*/ 177471 h 177705"/>
              <a:gd name="connsiteX1" fmla="*/ -148 w 149491"/>
              <a:gd name="connsiteY1" fmla="*/ 6135 h 177705"/>
              <a:gd name="connsiteX2" fmla="*/ 6405 w 149491"/>
              <a:gd name="connsiteY2" fmla="*/ -123 h 177705"/>
              <a:gd name="connsiteX3" fmla="*/ 12654 w 149491"/>
              <a:gd name="connsiteY3" fmla="*/ 5983 h 177705"/>
              <a:gd name="connsiteX4" fmla="*/ 144642 w 149491"/>
              <a:gd name="connsiteY4" fmla="*/ 165088 h 177705"/>
              <a:gd name="connsiteX5" fmla="*/ 141384 w 149491"/>
              <a:gd name="connsiteY5" fmla="*/ 177471 h 1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91" h="177705">
                <a:moveTo>
                  <a:pt x="141384" y="177471"/>
                </a:moveTo>
                <a:cubicBezTo>
                  <a:pt x="58612" y="162745"/>
                  <a:pt x="-1310" y="90212"/>
                  <a:pt x="-148" y="6135"/>
                </a:cubicBezTo>
                <a:cubicBezTo>
                  <a:pt x="-62" y="2601"/>
                  <a:pt x="2871" y="-199"/>
                  <a:pt x="6405" y="-123"/>
                </a:cubicBezTo>
                <a:cubicBezTo>
                  <a:pt x="9768" y="-37"/>
                  <a:pt x="12501" y="2620"/>
                  <a:pt x="12654" y="5983"/>
                </a:cubicBezTo>
                <a:cubicBezTo>
                  <a:pt x="11435" y="84297"/>
                  <a:pt x="67451" y="151820"/>
                  <a:pt x="144642" y="165088"/>
                </a:cubicBezTo>
                <a:cubicBezTo>
                  <a:pt x="152757" y="166498"/>
                  <a:pt x="149461" y="178871"/>
                  <a:pt x="141384" y="17747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98638C2-3B02-1612-7DF9-B6E56B8DEE1A}"/>
              </a:ext>
            </a:extLst>
          </p:cNvPr>
          <p:cNvSpPr/>
          <p:nvPr userDrawn="1"/>
        </p:nvSpPr>
        <p:spPr>
          <a:xfrm>
            <a:off x="3805253" y="1581130"/>
            <a:ext cx="151073" cy="216114"/>
          </a:xfrm>
          <a:custGeom>
            <a:avLst/>
            <a:gdLst>
              <a:gd name="connsiteX0" fmla="*/ 2726 w 151073"/>
              <a:gd name="connsiteY0" fmla="*/ 203825 h 216114"/>
              <a:gd name="connsiteX1" fmla="*/ 138343 w 151073"/>
              <a:gd name="connsiteY1" fmla="*/ 4514 h 216114"/>
              <a:gd name="connsiteX2" fmla="*/ 150726 w 151073"/>
              <a:gd name="connsiteY2" fmla="*/ 7772 h 216114"/>
              <a:gd name="connsiteX3" fmla="*/ 9184 w 151073"/>
              <a:gd name="connsiteY3" fmla="*/ 214874 h 216114"/>
              <a:gd name="connsiteX4" fmla="*/ 2726 w 151073"/>
              <a:gd name="connsiteY4" fmla="*/ 203825 h 21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73" h="216114">
                <a:moveTo>
                  <a:pt x="2726" y="203825"/>
                </a:moveTo>
                <a:cubicBezTo>
                  <a:pt x="71392" y="156810"/>
                  <a:pt x="119817" y="85648"/>
                  <a:pt x="138343" y="4514"/>
                </a:cubicBezTo>
                <a:cubicBezTo>
                  <a:pt x="140172" y="-3525"/>
                  <a:pt x="152555" y="-258"/>
                  <a:pt x="150726" y="7772"/>
                </a:cubicBezTo>
                <a:cubicBezTo>
                  <a:pt x="131295" y="92163"/>
                  <a:pt x="80746" y="166116"/>
                  <a:pt x="9184" y="214874"/>
                </a:cubicBezTo>
                <a:cubicBezTo>
                  <a:pt x="2355" y="219522"/>
                  <a:pt x="-4065" y="208445"/>
                  <a:pt x="2726" y="20382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F514D52-2051-6D29-4B5A-1D47BFEA2865}"/>
              </a:ext>
            </a:extLst>
          </p:cNvPr>
          <p:cNvSpPr/>
          <p:nvPr userDrawn="1"/>
        </p:nvSpPr>
        <p:spPr>
          <a:xfrm>
            <a:off x="3827796" y="1072000"/>
            <a:ext cx="108883" cy="31371"/>
          </a:xfrm>
          <a:custGeom>
            <a:avLst/>
            <a:gdLst>
              <a:gd name="connsiteX0" fmla="*/ 7824 w 108883"/>
              <a:gd name="connsiteY0" fmla="*/ 11400 h 31371"/>
              <a:gd name="connsiteX1" fmla="*/ 99417 w 108883"/>
              <a:gd name="connsiteY1" fmla="*/ 1027 h 31371"/>
              <a:gd name="connsiteX2" fmla="*/ 105875 w 108883"/>
              <a:gd name="connsiteY2" fmla="*/ 12076 h 31371"/>
              <a:gd name="connsiteX3" fmla="*/ 4567 w 108883"/>
              <a:gd name="connsiteY3" fmla="*/ 23782 h 31371"/>
              <a:gd name="connsiteX4" fmla="*/ 4 w 108883"/>
              <a:gd name="connsiteY4" fmla="*/ 15962 h 31371"/>
              <a:gd name="connsiteX5" fmla="*/ 7824 w 108883"/>
              <a:gd name="connsiteY5" fmla="*/ 11400 h 3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83" h="31371">
                <a:moveTo>
                  <a:pt x="7824" y="11400"/>
                </a:moveTo>
                <a:cubicBezTo>
                  <a:pt x="38152" y="23563"/>
                  <a:pt x="72575" y="19668"/>
                  <a:pt x="99417" y="1027"/>
                </a:cubicBezTo>
                <a:cubicBezTo>
                  <a:pt x="106179" y="-3707"/>
                  <a:pt x="112590" y="7380"/>
                  <a:pt x="105875" y="12076"/>
                </a:cubicBezTo>
                <a:cubicBezTo>
                  <a:pt x="76138" y="32536"/>
                  <a:pt x="38190" y="36917"/>
                  <a:pt x="4567" y="23782"/>
                </a:cubicBezTo>
                <a:cubicBezTo>
                  <a:pt x="1224" y="22782"/>
                  <a:pt x="-777" y="19363"/>
                  <a:pt x="4" y="15962"/>
                </a:cubicBezTo>
                <a:cubicBezTo>
                  <a:pt x="919" y="12552"/>
                  <a:pt x="4405" y="10514"/>
                  <a:pt x="7824" y="114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48289BA-C63C-3877-2B69-DA402331FB8F}"/>
              </a:ext>
            </a:extLst>
          </p:cNvPr>
          <p:cNvSpPr/>
          <p:nvPr userDrawn="1"/>
        </p:nvSpPr>
        <p:spPr>
          <a:xfrm>
            <a:off x="3423597" y="1303307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6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4"/>
                  <a:pt x="549404" y="707866"/>
                  <a:pt x="353933" y="707866"/>
                </a:cubicBezTo>
                <a:cubicBezTo>
                  <a:pt x="158461" y="707866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291AD8A-84E7-296D-3AF0-CFD4F10C0B3C}"/>
              </a:ext>
            </a:extLst>
          </p:cNvPr>
          <p:cNvSpPr/>
          <p:nvPr userDrawn="1"/>
        </p:nvSpPr>
        <p:spPr>
          <a:xfrm>
            <a:off x="3423597" y="2911770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5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5"/>
                  <a:pt x="353933" y="707865"/>
                </a:cubicBezTo>
                <a:cubicBezTo>
                  <a:pt x="158461" y="707865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ABF4CF2-ACC8-C986-00CD-CFF4D79D2997}"/>
              </a:ext>
            </a:extLst>
          </p:cNvPr>
          <p:cNvSpPr/>
          <p:nvPr userDrawn="1"/>
        </p:nvSpPr>
        <p:spPr>
          <a:xfrm>
            <a:off x="3423597" y="4520233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5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5"/>
                  <a:pt x="353933" y="707865"/>
                </a:cubicBezTo>
                <a:cubicBezTo>
                  <a:pt x="158461" y="707865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5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287471E-274A-63EF-94A5-83CECBEE8507}"/>
              </a:ext>
            </a:extLst>
          </p:cNvPr>
          <p:cNvSpPr/>
          <p:nvPr userDrawn="1"/>
        </p:nvSpPr>
        <p:spPr>
          <a:xfrm>
            <a:off x="1851468" y="2242432"/>
            <a:ext cx="369571" cy="1433856"/>
          </a:xfrm>
          <a:custGeom>
            <a:avLst/>
            <a:gdLst>
              <a:gd name="connsiteX0" fmla="*/ 327934 w 369571"/>
              <a:gd name="connsiteY0" fmla="*/ 1406194 h 1433856"/>
              <a:gd name="connsiteX1" fmla="*/ 342497 w 369571"/>
              <a:gd name="connsiteY1" fmla="*/ 1243326 h 1433856"/>
              <a:gd name="connsiteX2" fmla="*/ 328096 w 369571"/>
              <a:gd name="connsiteY2" fmla="*/ 1228896 h 1433856"/>
              <a:gd name="connsiteX3" fmla="*/ 287624 w 369571"/>
              <a:gd name="connsiteY3" fmla="*/ 290664 h 1433856"/>
              <a:gd name="connsiteX4" fmla="*/ 148768 w 369571"/>
              <a:gd name="connsiteY4" fmla="*/ 28898 h 1433856"/>
              <a:gd name="connsiteX5" fmla="*/ -164 w 369571"/>
              <a:gd name="connsiteY5" fmla="*/ -124 h 1433856"/>
              <a:gd name="connsiteX6" fmla="*/ 34078 w 369571"/>
              <a:gd name="connsiteY6" fmla="*/ 430015 h 1433856"/>
              <a:gd name="connsiteX7" fmla="*/ 158998 w 369571"/>
              <a:gd name="connsiteY7" fmla="*/ 1248812 h 1433856"/>
              <a:gd name="connsiteX8" fmla="*/ 184144 w 369571"/>
              <a:gd name="connsiteY8" fmla="*/ 1411290 h 1433856"/>
              <a:gd name="connsiteX9" fmla="*/ 327934 w 369571"/>
              <a:gd name="connsiteY9" fmla="*/ 1406194 h 14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9571" h="1433856">
                <a:moveTo>
                  <a:pt x="327934" y="1406194"/>
                </a:moveTo>
                <a:cubicBezTo>
                  <a:pt x="376930" y="1365237"/>
                  <a:pt x="383445" y="1292323"/>
                  <a:pt x="342497" y="1243326"/>
                </a:cubicBezTo>
                <a:cubicBezTo>
                  <a:pt x="338135" y="1238106"/>
                  <a:pt x="333315" y="1233277"/>
                  <a:pt x="328096" y="1228896"/>
                </a:cubicBezTo>
                <a:lnTo>
                  <a:pt x="287624" y="290664"/>
                </a:lnTo>
                <a:lnTo>
                  <a:pt x="148768" y="28898"/>
                </a:lnTo>
                <a:lnTo>
                  <a:pt x="-164" y="-124"/>
                </a:lnTo>
                <a:lnTo>
                  <a:pt x="34078" y="430015"/>
                </a:lnTo>
                <a:lnTo>
                  <a:pt x="158998" y="1248812"/>
                </a:lnTo>
                <a:cubicBezTo>
                  <a:pt x="121079" y="1300628"/>
                  <a:pt x="132338" y="1373362"/>
                  <a:pt x="184144" y="1411290"/>
                </a:cubicBezTo>
                <a:cubicBezTo>
                  <a:pt x="227493" y="1443018"/>
                  <a:pt x="286938" y="1440913"/>
                  <a:pt x="327934" y="140619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20FF6B0-54BE-3F45-27E1-2BA446FB187B}"/>
              </a:ext>
            </a:extLst>
          </p:cNvPr>
          <p:cNvSpPr/>
          <p:nvPr userDrawn="1"/>
        </p:nvSpPr>
        <p:spPr>
          <a:xfrm>
            <a:off x="1246334" y="950984"/>
            <a:ext cx="593980" cy="593980"/>
          </a:xfrm>
          <a:custGeom>
            <a:avLst/>
            <a:gdLst>
              <a:gd name="connsiteX0" fmla="*/ 593981 w 593980"/>
              <a:gd name="connsiteY0" fmla="*/ 296991 h 593980"/>
              <a:gd name="connsiteX1" fmla="*/ 296990 w 593980"/>
              <a:gd name="connsiteY1" fmla="*/ 593981 h 593980"/>
              <a:gd name="connsiteX2" fmla="*/ 0 w 593980"/>
              <a:gd name="connsiteY2" fmla="*/ 296991 h 593980"/>
              <a:gd name="connsiteX3" fmla="*/ 296990 w 593980"/>
              <a:gd name="connsiteY3" fmla="*/ 0 h 593980"/>
              <a:gd name="connsiteX4" fmla="*/ 593981 w 593980"/>
              <a:gd name="connsiteY4" fmla="*/ 296991 h 59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80" h="593980">
                <a:moveTo>
                  <a:pt x="593981" y="296991"/>
                </a:moveTo>
                <a:cubicBezTo>
                  <a:pt x="593981" y="461014"/>
                  <a:pt x="461014" y="593981"/>
                  <a:pt x="296990" y="593981"/>
                </a:cubicBezTo>
                <a:cubicBezTo>
                  <a:pt x="132967" y="593981"/>
                  <a:pt x="0" y="461014"/>
                  <a:pt x="0" y="296991"/>
                </a:cubicBezTo>
                <a:cubicBezTo>
                  <a:pt x="0" y="132967"/>
                  <a:pt x="132967" y="0"/>
                  <a:pt x="296990" y="0"/>
                </a:cubicBezTo>
                <a:cubicBezTo>
                  <a:pt x="461014" y="0"/>
                  <a:pt x="593981" y="132967"/>
                  <a:pt x="593981" y="29699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CFA145C8-EB66-4E42-0213-A96C2AF46794}"/>
              </a:ext>
            </a:extLst>
          </p:cNvPr>
          <p:cNvSpPr/>
          <p:nvPr userDrawn="1"/>
        </p:nvSpPr>
        <p:spPr>
          <a:xfrm>
            <a:off x="887204" y="1605434"/>
            <a:ext cx="1175480" cy="2026412"/>
          </a:xfrm>
          <a:custGeom>
            <a:avLst/>
            <a:gdLst>
              <a:gd name="connsiteX0" fmla="*/ 696818 w 1175480"/>
              <a:gd name="connsiteY0" fmla="*/ 2026276 h 2026412"/>
              <a:gd name="connsiteX1" fmla="*/ 7570 w 1175480"/>
              <a:gd name="connsiteY1" fmla="*/ 1876762 h 2026412"/>
              <a:gd name="connsiteX2" fmla="*/ 4084 w 1175480"/>
              <a:gd name="connsiteY2" fmla="*/ 1874971 h 2026412"/>
              <a:gd name="connsiteX3" fmla="*/ 5160 w 1175480"/>
              <a:gd name="connsiteY3" fmla="*/ 1871218 h 2026412"/>
              <a:gd name="connsiteX4" fmla="*/ 7608 w 1175480"/>
              <a:gd name="connsiteY4" fmla="*/ 1763643 h 2026412"/>
              <a:gd name="connsiteX5" fmla="*/ -69 w 1175480"/>
              <a:gd name="connsiteY5" fmla="*/ 1754585 h 2026412"/>
              <a:gd name="connsiteX6" fmla="*/ 16562 w 1175480"/>
              <a:gd name="connsiteY6" fmla="*/ 1731048 h 2026412"/>
              <a:gd name="connsiteX7" fmla="*/ 47737 w 1175480"/>
              <a:gd name="connsiteY7" fmla="*/ 1648009 h 2026412"/>
              <a:gd name="connsiteX8" fmla="*/ 103935 w 1175480"/>
              <a:gd name="connsiteY8" fmla="*/ 1193305 h 2026412"/>
              <a:gd name="connsiteX9" fmla="*/ 70083 w 1175480"/>
              <a:gd name="connsiteY9" fmla="*/ 617719 h 2026412"/>
              <a:gd name="connsiteX10" fmla="*/ 424137 w 1175480"/>
              <a:gd name="connsiteY10" fmla="*/ 128400 h 2026412"/>
              <a:gd name="connsiteX11" fmla="*/ 424889 w 1175480"/>
              <a:gd name="connsiteY11" fmla="*/ 128200 h 2026412"/>
              <a:gd name="connsiteX12" fmla="*/ 425670 w 1175480"/>
              <a:gd name="connsiteY12" fmla="*/ 128257 h 2026412"/>
              <a:gd name="connsiteX13" fmla="*/ 457169 w 1175480"/>
              <a:gd name="connsiteY13" fmla="*/ 64135 h 2026412"/>
              <a:gd name="connsiteX14" fmla="*/ 493564 w 1175480"/>
              <a:gd name="connsiteY14" fmla="*/ -92 h 2026412"/>
              <a:gd name="connsiteX15" fmla="*/ 733908 w 1175480"/>
              <a:gd name="connsiteY15" fmla="*/ 15196 h 2026412"/>
              <a:gd name="connsiteX16" fmla="*/ 848656 w 1175480"/>
              <a:gd name="connsiteY16" fmla="*/ 156394 h 2026412"/>
              <a:gd name="connsiteX17" fmla="*/ 1108698 w 1175480"/>
              <a:gd name="connsiteY17" fmla="*/ 777138 h 2026412"/>
              <a:gd name="connsiteX18" fmla="*/ 1060911 w 1175480"/>
              <a:gd name="connsiteY18" fmla="*/ 982631 h 2026412"/>
              <a:gd name="connsiteX19" fmla="*/ 1018687 w 1175480"/>
              <a:gd name="connsiteY19" fmla="*/ 1081367 h 2026412"/>
              <a:gd name="connsiteX20" fmla="*/ 1032593 w 1175480"/>
              <a:gd name="connsiteY20" fmla="*/ 1276153 h 2026412"/>
              <a:gd name="connsiteX21" fmla="*/ 1075599 w 1175480"/>
              <a:gd name="connsiteY21" fmla="*/ 1460872 h 2026412"/>
              <a:gd name="connsiteX22" fmla="*/ 1090391 w 1175480"/>
              <a:gd name="connsiteY22" fmla="*/ 1617520 h 2026412"/>
              <a:gd name="connsiteX23" fmla="*/ 1117833 w 1175480"/>
              <a:gd name="connsiteY23" fmla="*/ 1759404 h 2026412"/>
              <a:gd name="connsiteX24" fmla="*/ 1175316 w 1175480"/>
              <a:gd name="connsiteY24" fmla="*/ 1946218 h 2026412"/>
              <a:gd name="connsiteX25" fmla="*/ 1170982 w 1175480"/>
              <a:gd name="connsiteY25" fmla="*/ 1947732 h 2026412"/>
              <a:gd name="connsiteX26" fmla="*/ 696818 w 1175480"/>
              <a:gd name="connsiteY26" fmla="*/ 2026276 h 202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75480" h="2026412">
                <a:moveTo>
                  <a:pt x="696818" y="2026276"/>
                </a:moveTo>
                <a:cubicBezTo>
                  <a:pt x="305293" y="2026285"/>
                  <a:pt x="11590" y="1878819"/>
                  <a:pt x="7570" y="1876762"/>
                </a:cubicBezTo>
                <a:lnTo>
                  <a:pt x="4084" y="1874971"/>
                </a:lnTo>
                <a:lnTo>
                  <a:pt x="5160" y="1871218"/>
                </a:lnTo>
                <a:cubicBezTo>
                  <a:pt x="15666" y="1834404"/>
                  <a:pt x="25629" y="1772654"/>
                  <a:pt x="7608" y="1763643"/>
                </a:cubicBezTo>
                <a:cubicBezTo>
                  <a:pt x="3665" y="1762138"/>
                  <a:pt x="769" y="1758718"/>
                  <a:pt x="-69" y="1754585"/>
                </a:cubicBezTo>
                <a:cubicBezTo>
                  <a:pt x="-1098" y="1747184"/>
                  <a:pt x="6303" y="1740421"/>
                  <a:pt x="16562" y="1731048"/>
                </a:cubicBezTo>
                <a:cubicBezTo>
                  <a:pt x="36469" y="1712875"/>
                  <a:pt x="63729" y="1687976"/>
                  <a:pt x="47737" y="1648009"/>
                </a:cubicBezTo>
                <a:cubicBezTo>
                  <a:pt x="19553" y="1577543"/>
                  <a:pt x="98810" y="1216451"/>
                  <a:pt x="103935" y="1193305"/>
                </a:cubicBezTo>
                <a:lnTo>
                  <a:pt x="70083" y="617719"/>
                </a:lnTo>
                <a:cubicBezTo>
                  <a:pt x="57367" y="391366"/>
                  <a:pt x="205157" y="187112"/>
                  <a:pt x="424137" y="128400"/>
                </a:cubicBezTo>
                <a:lnTo>
                  <a:pt x="424889" y="128200"/>
                </a:lnTo>
                <a:lnTo>
                  <a:pt x="425670" y="128257"/>
                </a:lnTo>
                <a:cubicBezTo>
                  <a:pt x="436671" y="128867"/>
                  <a:pt x="448330" y="91491"/>
                  <a:pt x="457169" y="64135"/>
                </a:cubicBezTo>
                <a:cubicBezTo>
                  <a:pt x="470228" y="23692"/>
                  <a:pt x="478858" y="-1149"/>
                  <a:pt x="493564" y="-92"/>
                </a:cubicBezTo>
                <a:cubicBezTo>
                  <a:pt x="607454" y="7252"/>
                  <a:pt x="683340" y="12052"/>
                  <a:pt x="733908" y="15196"/>
                </a:cubicBezTo>
                <a:cubicBezTo>
                  <a:pt x="829787" y="21149"/>
                  <a:pt x="846589" y="137773"/>
                  <a:pt x="848656" y="156394"/>
                </a:cubicBezTo>
                <a:cubicBezTo>
                  <a:pt x="1060349" y="285391"/>
                  <a:pt x="1165239" y="535775"/>
                  <a:pt x="1108698" y="777138"/>
                </a:cubicBezTo>
                <a:lnTo>
                  <a:pt x="1060911" y="982631"/>
                </a:lnTo>
                <a:lnTo>
                  <a:pt x="1018687" y="1081367"/>
                </a:lnTo>
                <a:lnTo>
                  <a:pt x="1032593" y="1276153"/>
                </a:lnTo>
                <a:cubicBezTo>
                  <a:pt x="1098097" y="1330617"/>
                  <a:pt x="1079333" y="1442041"/>
                  <a:pt x="1075599" y="1460872"/>
                </a:cubicBezTo>
                <a:cubicBezTo>
                  <a:pt x="1138016" y="1525442"/>
                  <a:pt x="1099688" y="1601432"/>
                  <a:pt x="1090391" y="1617520"/>
                </a:cubicBezTo>
                <a:cubicBezTo>
                  <a:pt x="1122843" y="1657172"/>
                  <a:pt x="1133158" y="1710503"/>
                  <a:pt x="1117833" y="1759404"/>
                </a:cubicBezTo>
                <a:lnTo>
                  <a:pt x="1175316" y="1946218"/>
                </a:lnTo>
                <a:lnTo>
                  <a:pt x="1170982" y="1947732"/>
                </a:lnTo>
                <a:cubicBezTo>
                  <a:pt x="1018468" y="2000387"/>
                  <a:pt x="858162" y="2026942"/>
                  <a:pt x="696818" y="202627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56143042-F479-AAC4-E4B1-9C9D6312D035}"/>
              </a:ext>
            </a:extLst>
          </p:cNvPr>
          <p:cNvSpPr/>
          <p:nvPr userDrawn="1"/>
        </p:nvSpPr>
        <p:spPr>
          <a:xfrm>
            <a:off x="1644613" y="1899281"/>
            <a:ext cx="534609" cy="706634"/>
          </a:xfrm>
          <a:custGeom>
            <a:avLst/>
            <a:gdLst>
              <a:gd name="connsiteX0" fmla="*/ 186402 w 534609"/>
              <a:gd name="connsiteY0" fmla="*/ 706510 h 706634"/>
              <a:gd name="connsiteX1" fmla="*/ -164 w 534609"/>
              <a:gd name="connsiteY1" fmla="*/ 347732 h 706634"/>
              <a:gd name="connsiteX2" fmla="*/ 128842 w 534609"/>
              <a:gd name="connsiteY2" fmla="*/ 3737 h 706634"/>
              <a:gd name="connsiteX3" fmla="*/ 131566 w 534609"/>
              <a:gd name="connsiteY3" fmla="*/ 3289 h 706634"/>
              <a:gd name="connsiteX4" fmla="*/ 389037 w 534609"/>
              <a:gd name="connsiteY4" fmla="*/ 121837 h 706634"/>
              <a:gd name="connsiteX5" fmla="*/ 476409 w 534609"/>
              <a:gd name="connsiteY5" fmla="*/ 346484 h 706634"/>
              <a:gd name="connsiteX6" fmla="*/ 532836 w 534609"/>
              <a:gd name="connsiteY6" fmla="*/ 614622 h 706634"/>
              <a:gd name="connsiteX7" fmla="*/ 534445 w 534609"/>
              <a:gd name="connsiteY7" fmla="*/ 619490 h 70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609" h="706634">
                <a:moveTo>
                  <a:pt x="186402" y="706510"/>
                </a:moveTo>
                <a:lnTo>
                  <a:pt x="-164" y="347732"/>
                </a:lnTo>
                <a:lnTo>
                  <a:pt x="128842" y="3737"/>
                </a:lnTo>
                <a:lnTo>
                  <a:pt x="131566" y="3289"/>
                </a:lnTo>
                <a:cubicBezTo>
                  <a:pt x="233560" y="-13628"/>
                  <a:pt x="335573" y="33340"/>
                  <a:pt x="389037" y="121837"/>
                </a:cubicBezTo>
                <a:cubicBezTo>
                  <a:pt x="431090" y="191027"/>
                  <a:pt x="460665" y="267065"/>
                  <a:pt x="476409" y="346484"/>
                </a:cubicBezTo>
                <a:cubicBezTo>
                  <a:pt x="518177" y="569245"/>
                  <a:pt x="532693" y="614194"/>
                  <a:pt x="532836" y="614622"/>
                </a:cubicBezTo>
                <a:lnTo>
                  <a:pt x="534445" y="61949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04C3DAC-B8ED-A18D-4BB2-5A9D93200E5E}"/>
              </a:ext>
            </a:extLst>
          </p:cNvPr>
          <p:cNvSpPr/>
          <p:nvPr userDrawn="1"/>
        </p:nvSpPr>
        <p:spPr>
          <a:xfrm>
            <a:off x="1649935" y="2952479"/>
            <a:ext cx="707865" cy="707865"/>
          </a:xfrm>
          <a:custGeom>
            <a:avLst/>
            <a:gdLst>
              <a:gd name="connsiteX0" fmla="*/ 707866 w 707865"/>
              <a:gd name="connsiteY0" fmla="*/ 353933 h 707865"/>
              <a:gd name="connsiteX1" fmla="*/ 353933 w 707865"/>
              <a:gd name="connsiteY1" fmla="*/ 707866 h 707865"/>
              <a:gd name="connsiteX2" fmla="*/ 0 w 707865"/>
              <a:gd name="connsiteY2" fmla="*/ 353933 h 707865"/>
              <a:gd name="connsiteX3" fmla="*/ 353933 w 707865"/>
              <a:gd name="connsiteY3" fmla="*/ 0 h 707865"/>
              <a:gd name="connsiteX4" fmla="*/ 707866 w 707865"/>
              <a:gd name="connsiteY4" fmla="*/ 353933 h 7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865" h="707865">
                <a:moveTo>
                  <a:pt x="707866" y="353933"/>
                </a:moveTo>
                <a:cubicBezTo>
                  <a:pt x="707866" y="549405"/>
                  <a:pt x="549404" y="707866"/>
                  <a:pt x="353933" y="707866"/>
                </a:cubicBezTo>
                <a:cubicBezTo>
                  <a:pt x="158461" y="707866"/>
                  <a:pt x="0" y="549404"/>
                  <a:pt x="0" y="353933"/>
                </a:cubicBezTo>
                <a:cubicBezTo>
                  <a:pt x="0" y="158461"/>
                  <a:pt x="158461" y="0"/>
                  <a:pt x="353933" y="0"/>
                </a:cubicBezTo>
                <a:cubicBezTo>
                  <a:pt x="549404" y="0"/>
                  <a:pt x="707866" y="158461"/>
                  <a:pt x="707866" y="35393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106B483-FFCD-F9EA-4619-FD34F21AC90C}"/>
              </a:ext>
            </a:extLst>
          </p:cNvPr>
          <p:cNvSpPr/>
          <p:nvPr userDrawn="1"/>
        </p:nvSpPr>
        <p:spPr>
          <a:xfrm>
            <a:off x="1287149" y="2246927"/>
            <a:ext cx="531365" cy="1433192"/>
          </a:xfrm>
          <a:custGeom>
            <a:avLst/>
            <a:gdLst>
              <a:gd name="connsiteX0" fmla="*/ 378292 w 531365"/>
              <a:gd name="connsiteY0" fmla="*/ 1427130 h 1433192"/>
              <a:gd name="connsiteX1" fmla="*/ 304064 w 531365"/>
              <a:gd name="connsiteY1" fmla="*/ 1281436 h 1433192"/>
              <a:gd name="connsiteX2" fmla="*/ 312046 w 531365"/>
              <a:gd name="connsiteY2" fmla="*/ 1262681 h 1433192"/>
              <a:gd name="connsiteX3" fmla="*/ -164 w 531365"/>
              <a:gd name="connsiteY3" fmla="*/ 376989 h 1433192"/>
              <a:gd name="connsiteX4" fmla="*/ 31096 w 531365"/>
              <a:gd name="connsiteY4" fmla="*/ 82324 h 1433192"/>
              <a:gd name="connsiteX5" fmla="*/ 158474 w 531365"/>
              <a:gd name="connsiteY5" fmla="*/ -124 h 1433192"/>
              <a:gd name="connsiteX6" fmla="*/ 287052 w 531365"/>
              <a:gd name="connsiteY6" fmla="*/ 411784 h 1433192"/>
              <a:gd name="connsiteX7" fmla="*/ 476381 w 531365"/>
              <a:gd name="connsiteY7" fmla="*/ 1218123 h 1433192"/>
              <a:gd name="connsiteX8" fmla="*/ 513623 w 531365"/>
              <a:gd name="connsiteY8" fmla="*/ 1378257 h 1433192"/>
              <a:gd name="connsiteX9" fmla="*/ 378292 w 531365"/>
              <a:gd name="connsiteY9" fmla="*/ 1427130 h 14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365" h="1433192">
                <a:moveTo>
                  <a:pt x="378292" y="1427130"/>
                </a:moveTo>
                <a:cubicBezTo>
                  <a:pt x="317561" y="1407404"/>
                  <a:pt x="284328" y="1342167"/>
                  <a:pt x="304064" y="1281436"/>
                </a:cubicBezTo>
                <a:cubicBezTo>
                  <a:pt x="306169" y="1274959"/>
                  <a:pt x="308836" y="1268682"/>
                  <a:pt x="312046" y="1262681"/>
                </a:cubicBezTo>
                <a:lnTo>
                  <a:pt x="-164" y="376989"/>
                </a:lnTo>
                <a:lnTo>
                  <a:pt x="31096" y="82324"/>
                </a:lnTo>
                <a:lnTo>
                  <a:pt x="158474" y="-124"/>
                </a:lnTo>
                <a:lnTo>
                  <a:pt x="287052" y="411784"/>
                </a:lnTo>
                <a:lnTo>
                  <a:pt x="476381" y="1218123"/>
                </a:lnTo>
                <a:cubicBezTo>
                  <a:pt x="530883" y="1252061"/>
                  <a:pt x="547552" y="1323755"/>
                  <a:pt x="513623" y="1378257"/>
                </a:cubicBezTo>
                <a:cubicBezTo>
                  <a:pt x="485220" y="1423854"/>
                  <a:pt x="429280" y="1444066"/>
                  <a:pt x="378292" y="14271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B100B32-89E4-4ADB-372A-0C58AAB17CE2}"/>
              </a:ext>
            </a:extLst>
          </p:cNvPr>
          <p:cNvSpPr/>
          <p:nvPr userDrawn="1"/>
        </p:nvSpPr>
        <p:spPr>
          <a:xfrm>
            <a:off x="1118919" y="1905151"/>
            <a:ext cx="466724" cy="696896"/>
          </a:xfrm>
          <a:custGeom>
            <a:avLst/>
            <a:gdLst>
              <a:gd name="connsiteX0" fmla="*/ 0 w 466724"/>
              <a:gd name="connsiteY0" fmla="*/ 114300 h 696896"/>
              <a:gd name="connsiteX1" fmla="*/ 295275 w 466724"/>
              <a:gd name="connsiteY1" fmla="*/ 0 h 696896"/>
              <a:gd name="connsiteX2" fmla="*/ 466725 w 466724"/>
              <a:gd name="connsiteY2" fmla="*/ 571500 h 696896"/>
              <a:gd name="connsiteX3" fmla="*/ 70990 w 466724"/>
              <a:gd name="connsiteY3" fmla="*/ 696897 h 696896"/>
              <a:gd name="connsiteX4" fmla="*/ 0 w 466724"/>
              <a:gd name="connsiteY4" fmla="*/ 114300 h 6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4" h="696896">
                <a:moveTo>
                  <a:pt x="0" y="114300"/>
                </a:moveTo>
                <a:lnTo>
                  <a:pt x="295275" y="0"/>
                </a:lnTo>
                <a:lnTo>
                  <a:pt x="466725" y="571500"/>
                </a:lnTo>
                <a:lnTo>
                  <a:pt x="70990" y="696897"/>
                </a:lnTo>
                <a:lnTo>
                  <a:pt x="0" y="11430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5630378-A342-7D91-5F39-00F62BF5574E}"/>
              </a:ext>
            </a:extLst>
          </p:cNvPr>
          <p:cNvSpPr/>
          <p:nvPr userDrawn="1"/>
        </p:nvSpPr>
        <p:spPr>
          <a:xfrm>
            <a:off x="1172421" y="787045"/>
            <a:ext cx="763324" cy="647609"/>
          </a:xfrm>
          <a:custGeom>
            <a:avLst/>
            <a:gdLst>
              <a:gd name="connsiteX0" fmla="*/ 118917 w 763324"/>
              <a:gd name="connsiteY0" fmla="*/ 647485 h 647609"/>
              <a:gd name="connsiteX1" fmla="*/ 108134 w 763324"/>
              <a:gd name="connsiteY1" fmla="*/ 645742 h 647609"/>
              <a:gd name="connsiteX2" fmla="*/ 75540 w 763324"/>
              <a:gd name="connsiteY2" fmla="*/ 616776 h 647609"/>
              <a:gd name="connsiteX3" fmla="*/ 7 w 763324"/>
              <a:gd name="connsiteY3" fmla="*/ 316758 h 647609"/>
              <a:gd name="connsiteX4" fmla="*/ 43526 w 763324"/>
              <a:gd name="connsiteY4" fmla="*/ 144641 h 647609"/>
              <a:gd name="connsiteX5" fmla="*/ 194384 w 763324"/>
              <a:gd name="connsiteY5" fmla="*/ 82243 h 647609"/>
              <a:gd name="connsiteX6" fmla="*/ 225635 w 763324"/>
              <a:gd name="connsiteY6" fmla="*/ 24417 h 647609"/>
              <a:gd name="connsiteX7" fmla="*/ 297311 w 763324"/>
              <a:gd name="connsiteY7" fmla="*/ 6310 h 647609"/>
              <a:gd name="connsiteX8" fmla="*/ 476590 w 763324"/>
              <a:gd name="connsiteY8" fmla="*/ 6386 h 647609"/>
              <a:gd name="connsiteX9" fmla="*/ 626485 w 763324"/>
              <a:gd name="connsiteY9" fmla="*/ 100874 h 647609"/>
              <a:gd name="connsiteX10" fmla="*/ 627066 w 763324"/>
              <a:gd name="connsiteY10" fmla="*/ 102360 h 647609"/>
              <a:gd name="connsiteX11" fmla="*/ 632848 w 763324"/>
              <a:gd name="connsiteY11" fmla="*/ 130430 h 647609"/>
              <a:gd name="connsiteX12" fmla="*/ 664328 w 763324"/>
              <a:gd name="connsiteY12" fmla="*/ 151175 h 647609"/>
              <a:gd name="connsiteX13" fmla="*/ 668347 w 763324"/>
              <a:gd name="connsiteY13" fmla="*/ 150013 h 647609"/>
              <a:gd name="connsiteX14" fmla="*/ 699504 w 763324"/>
              <a:gd name="connsiteY14" fmla="*/ 164129 h 647609"/>
              <a:gd name="connsiteX15" fmla="*/ 700799 w 763324"/>
              <a:gd name="connsiteY15" fmla="*/ 176121 h 647609"/>
              <a:gd name="connsiteX16" fmla="*/ 699189 w 763324"/>
              <a:gd name="connsiteY16" fmla="*/ 187285 h 647609"/>
              <a:gd name="connsiteX17" fmla="*/ 715992 w 763324"/>
              <a:gd name="connsiteY17" fmla="*/ 184141 h 647609"/>
              <a:gd name="connsiteX18" fmla="*/ 744224 w 763324"/>
              <a:gd name="connsiteY18" fmla="*/ 203496 h 647609"/>
              <a:gd name="connsiteX19" fmla="*/ 743138 w 763324"/>
              <a:gd name="connsiteY19" fmla="*/ 216317 h 647609"/>
              <a:gd name="connsiteX20" fmla="*/ 738385 w 763324"/>
              <a:gd name="connsiteY20" fmla="*/ 229156 h 647609"/>
              <a:gd name="connsiteX21" fmla="*/ 756892 w 763324"/>
              <a:gd name="connsiteY21" fmla="*/ 237300 h 647609"/>
              <a:gd name="connsiteX22" fmla="*/ 760064 w 763324"/>
              <a:gd name="connsiteY22" fmla="*/ 264866 h 647609"/>
              <a:gd name="connsiteX23" fmla="*/ 682635 w 763324"/>
              <a:gd name="connsiteY23" fmla="*/ 342780 h 647609"/>
              <a:gd name="connsiteX24" fmla="*/ 626047 w 763324"/>
              <a:gd name="connsiteY24" fmla="*/ 365031 h 647609"/>
              <a:gd name="connsiteX25" fmla="*/ 231769 w 763324"/>
              <a:gd name="connsiteY25" fmla="*/ 376889 h 647609"/>
              <a:gd name="connsiteX26" fmla="*/ 240580 w 763324"/>
              <a:gd name="connsiteY26" fmla="*/ 456699 h 647609"/>
              <a:gd name="connsiteX27" fmla="*/ 190231 w 763324"/>
              <a:gd name="connsiteY27" fmla="*/ 527451 h 647609"/>
              <a:gd name="connsiteX28" fmla="*/ 171838 w 763324"/>
              <a:gd name="connsiteY28" fmla="*/ 531889 h 647609"/>
              <a:gd name="connsiteX29" fmla="*/ 154264 w 763324"/>
              <a:gd name="connsiteY29" fmla="*/ 536157 h 647609"/>
              <a:gd name="connsiteX30" fmla="*/ 123736 w 763324"/>
              <a:gd name="connsiteY30" fmla="*/ 602136 h 647609"/>
              <a:gd name="connsiteX31" fmla="*/ 139215 w 763324"/>
              <a:gd name="connsiteY31" fmla="*/ 624015 h 647609"/>
              <a:gd name="connsiteX32" fmla="*/ 152226 w 763324"/>
              <a:gd name="connsiteY32" fmla="*/ 610461 h 647609"/>
              <a:gd name="connsiteX33" fmla="*/ 147997 w 763324"/>
              <a:gd name="connsiteY33" fmla="*/ 627702 h 647609"/>
              <a:gd name="connsiteX34" fmla="*/ 135386 w 763324"/>
              <a:gd name="connsiteY34" fmla="*/ 643408 h 647609"/>
              <a:gd name="connsiteX35" fmla="*/ 118917 w 763324"/>
              <a:gd name="connsiteY35" fmla="*/ 647485 h 64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63324" h="647609">
                <a:moveTo>
                  <a:pt x="118917" y="647485"/>
                </a:moveTo>
                <a:cubicBezTo>
                  <a:pt x="115250" y="647494"/>
                  <a:pt x="111602" y="646913"/>
                  <a:pt x="108134" y="645742"/>
                </a:cubicBezTo>
                <a:cubicBezTo>
                  <a:pt x="94485" y="639760"/>
                  <a:pt x="83074" y="629626"/>
                  <a:pt x="75540" y="616776"/>
                </a:cubicBezTo>
                <a:cubicBezTo>
                  <a:pt x="22895" y="541062"/>
                  <a:pt x="-2518" y="440126"/>
                  <a:pt x="7" y="316758"/>
                </a:cubicBezTo>
                <a:cubicBezTo>
                  <a:pt x="1064" y="264570"/>
                  <a:pt x="6969" y="197838"/>
                  <a:pt x="43526" y="144641"/>
                </a:cubicBezTo>
                <a:cubicBezTo>
                  <a:pt x="74264" y="99921"/>
                  <a:pt x="136443" y="64422"/>
                  <a:pt x="194384" y="82243"/>
                </a:cubicBezTo>
                <a:cubicBezTo>
                  <a:pt x="191221" y="58973"/>
                  <a:pt x="206956" y="35856"/>
                  <a:pt x="225635" y="24417"/>
                </a:cubicBezTo>
                <a:cubicBezTo>
                  <a:pt x="247581" y="10977"/>
                  <a:pt x="274003" y="8500"/>
                  <a:pt x="297311" y="6310"/>
                </a:cubicBezTo>
                <a:cubicBezTo>
                  <a:pt x="356166" y="795"/>
                  <a:pt x="417002" y="-4911"/>
                  <a:pt x="476590" y="6386"/>
                </a:cubicBezTo>
                <a:cubicBezTo>
                  <a:pt x="543408" y="19054"/>
                  <a:pt x="598043" y="53496"/>
                  <a:pt x="626485" y="100874"/>
                </a:cubicBezTo>
                <a:lnTo>
                  <a:pt x="627066" y="102360"/>
                </a:lnTo>
                <a:lnTo>
                  <a:pt x="632848" y="130430"/>
                </a:lnTo>
                <a:cubicBezTo>
                  <a:pt x="635810" y="144851"/>
                  <a:pt x="649907" y="154138"/>
                  <a:pt x="664328" y="151175"/>
                </a:cubicBezTo>
                <a:cubicBezTo>
                  <a:pt x="665700" y="150889"/>
                  <a:pt x="667042" y="150499"/>
                  <a:pt x="668347" y="150013"/>
                </a:cubicBezTo>
                <a:cubicBezTo>
                  <a:pt x="680844" y="145308"/>
                  <a:pt x="694798" y="151623"/>
                  <a:pt x="699504" y="164129"/>
                </a:cubicBezTo>
                <a:cubicBezTo>
                  <a:pt x="700942" y="167949"/>
                  <a:pt x="701390" y="172073"/>
                  <a:pt x="700799" y="176121"/>
                </a:cubicBezTo>
                <a:lnTo>
                  <a:pt x="699189" y="187285"/>
                </a:lnTo>
                <a:lnTo>
                  <a:pt x="715992" y="184141"/>
                </a:lnTo>
                <a:cubicBezTo>
                  <a:pt x="729136" y="181693"/>
                  <a:pt x="741766" y="190361"/>
                  <a:pt x="744224" y="203496"/>
                </a:cubicBezTo>
                <a:cubicBezTo>
                  <a:pt x="745024" y="207792"/>
                  <a:pt x="744643" y="212221"/>
                  <a:pt x="743138" y="216317"/>
                </a:cubicBezTo>
                <a:lnTo>
                  <a:pt x="738385" y="229156"/>
                </a:lnTo>
                <a:cubicBezTo>
                  <a:pt x="745414" y="229204"/>
                  <a:pt x="752110" y="232147"/>
                  <a:pt x="756892" y="237300"/>
                </a:cubicBezTo>
                <a:cubicBezTo>
                  <a:pt x="763874" y="244806"/>
                  <a:pt x="765159" y="255979"/>
                  <a:pt x="760064" y="264866"/>
                </a:cubicBezTo>
                <a:cubicBezTo>
                  <a:pt x="741280" y="296993"/>
                  <a:pt x="714639" y="323797"/>
                  <a:pt x="682635" y="342780"/>
                </a:cubicBezTo>
                <a:cubicBezTo>
                  <a:pt x="665137" y="353296"/>
                  <a:pt x="646011" y="360821"/>
                  <a:pt x="626047" y="365031"/>
                </a:cubicBezTo>
                <a:cubicBezTo>
                  <a:pt x="496440" y="392996"/>
                  <a:pt x="362814" y="397016"/>
                  <a:pt x="231769" y="376889"/>
                </a:cubicBezTo>
                <a:cubicBezTo>
                  <a:pt x="239522" y="402730"/>
                  <a:pt x="242513" y="429782"/>
                  <a:pt x="240580" y="456699"/>
                </a:cubicBezTo>
                <a:cubicBezTo>
                  <a:pt x="236379" y="490351"/>
                  <a:pt x="216624" y="518126"/>
                  <a:pt x="190231" y="527451"/>
                </a:cubicBezTo>
                <a:cubicBezTo>
                  <a:pt x="184220" y="529404"/>
                  <a:pt x="178077" y="530889"/>
                  <a:pt x="171838" y="531889"/>
                </a:cubicBezTo>
                <a:cubicBezTo>
                  <a:pt x="165865" y="532823"/>
                  <a:pt x="159989" y="534252"/>
                  <a:pt x="154264" y="536157"/>
                </a:cubicBezTo>
                <a:cubicBezTo>
                  <a:pt x="127613" y="545949"/>
                  <a:pt x="113945" y="575486"/>
                  <a:pt x="123736" y="602136"/>
                </a:cubicBezTo>
                <a:cubicBezTo>
                  <a:pt x="126870" y="610671"/>
                  <a:pt x="132214" y="618224"/>
                  <a:pt x="139215" y="624015"/>
                </a:cubicBezTo>
                <a:lnTo>
                  <a:pt x="152226" y="610461"/>
                </a:lnTo>
                <a:lnTo>
                  <a:pt x="147997" y="627702"/>
                </a:lnTo>
                <a:cubicBezTo>
                  <a:pt x="146216" y="634483"/>
                  <a:pt x="141625" y="640198"/>
                  <a:pt x="135386" y="643408"/>
                </a:cubicBezTo>
                <a:cubicBezTo>
                  <a:pt x="130318" y="646104"/>
                  <a:pt x="124660" y="647514"/>
                  <a:pt x="118917" y="64748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BB4EA6B-050F-3FEF-5685-744EC99044DB}"/>
              </a:ext>
            </a:extLst>
          </p:cNvPr>
          <p:cNvSpPr/>
          <p:nvPr userDrawn="1"/>
        </p:nvSpPr>
        <p:spPr>
          <a:xfrm>
            <a:off x="-3037" y="6507498"/>
            <a:ext cx="2692431" cy="22669"/>
          </a:xfrm>
          <a:custGeom>
            <a:avLst/>
            <a:gdLst>
              <a:gd name="connsiteX0" fmla="*/ 2692267 w 2692431"/>
              <a:gd name="connsiteY0" fmla="*/ 11210 h 22669"/>
              <a:gd name="connsiteX1" fmla="*/ 2681000 w 2692431"/>
              <a:gd name="connsiteY1" fmla="*/ 22545 h 22669"/>
              <a:gd name="connsiteX2" fmla="*/ 2680933 w 2692431"/>
              <a:gd name="connsiteY2" fmla="*/ 22545 h 22669"/>
              <a:gd name="connsiteX3" fmla="*/ 11170 w 2692431"/>
              <a:gd name="connsiteY3" fmla="*/ 22545 h 22669"/>
              <a:gd name="connsiteX4" fmla="*/ -164 w 2692431"/>
              <a:gd name="connsiteY4" fmla="*/ 11210 h 22669"/>
              <a:gd name="connsiteX5" fmla="*/ 11170 w 2692431"/>
              <a:gd name="connsiteY5" fmla="*/ -124 h 22669"/>
              <a:gd name="connsiteX6" fmla="*/ 2680933 w 2692431"/>
              <a:gd name="connsiteY6" fmla="*/ -124 h 22669"/>
              <a:gd name="connsiteX7" fmla="*/ 2692267 w 2692431"/>
              <a:gd name="connsiteY7" fmla="*/ 11144 h 22669"/>
              <a:gd name="connsiteX8" fmla="*/ 2692267 w 2692431"/>
              <a:gd name="connsiteY8" fmla="*/ 11210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431" h="22669">
                <a:moveTo>
                  <a:pt x="2692267" y="11210"/>
                </a:moveTo>
                <a:cubicBezTo>
                  <a:pt x="2692287" y="17449"/>
                  <a:pt x="2687238" y="22526"/>
                  <a:pt x="2681000" y="22545"/>
                </a:cubicBezTo>
                <a:cubicBezTo>
                  <a:pt x="2680980" y="22545"/>
                  <a:pt x="2680952" y="22545"/>
                  <a:pt x="2680933" y="22545"/>
                </a:cubicBezTo>
                <a:lnTo>
                  <a:pt x="11170" y="22545"/>
                </a:lnTo>
                <a:cubicBezTo>
                  <a:pt x="4912" y="22545"/>
                  <a:pt x="-164" y="17468"/>
                  <a:pt x="-164" y="11210"/>
                </a:cubicBezTo>
                <a:cubicBezTo>
                  <a:pt x="-164" y="4952"/>
                  <a:pt x="4912" y="-124"/>
                  <a:pt x="11170" y="-124"/>
                </a:cubicBezTo>
                <a:lnTo>
                  <a:pt x="2680933" y="-124"/>
                </a:lnTo>
                <a:cubicBezTo>
                  <a:pt x="2687172" y="-144"/>
                  <a:pt x="2692249" y="4905"/>
                  <a:pt x="2692267" y="11144"/>
                </a:cubicBezTo>
                <a:cubicBezTo>
                  <a:pt x="2692267" y="11163"/>
                  <a:pt x="2692267" y="11191"/>
                  <a:pt x="2692267" y="1121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B206472C-7833-6BFD-C9EC-D1174738B9AB}"/>
              </a:ext>
            </a:extLst>
          </p:cNvPr>
          <p:cNvSpPr/>
          <p:nvPr userDrawn="1"/>
        </p:nvSpPr>
        <p:spPr>
          <a:xfrm>
            <a:off x="3426360" y="657434"/>
            <a:ext cx="5251240" cy="19345"/>
          </a:xfrm>
          <a:custGeom>
            <a:avLst/>
            <a:gdLst>
              <a:gd name="connsiteX0" fmla="*/ 5241645 w 5251240"/>
              <a:gd name="connsiteY0" fmla="*/ 19221 h 19345"/>
              <a:gd name="connsiteX1" fmla="*/ 9296 w 5251240"/>
              <a:gd name="connsiteY1" fmla="*/ 19221 h 19345"/>
              <a:gd name="connsiteX2" fmla="*/ -162 w 5251240"/>
              <a:gd name="connsiteY2" fmla="*/ 9334 h 19345"/>
              <a:gd name="connsiteX3" fmla="*/ 9296 w 5251240"/>
              <a:gd name="connsiteY3" fmla="*/ -124 h 19345"/>
              <a:gd name="connsiteX4" fmla="*/ 5241645 w 5251240"/>
              <a:gd name="connsiteY4" fmla="*/ -124 h 19345"/>
              <a:gd name="connsiteX5" fmla="*/ 5251075 w 5251240"/>
              <a:gd name="connsiteY5" fmla="*/ 9762 h 19345"/>
              <a:gd name="connsiteX6" fmla="*/ 5241645 w 5251240"/>
              <a:gd name="connsiteY6" fmla="*/ 19221 h 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240" h="19345">
                <a:moveTo>
                  <a:pt x="5241645" y="19221"/>
                </a:moveTo>
                <a:lnTo>
                  <a:pt x="9296" y="19221"/>
                </a:lnTo>
                <a:cubicBezTo>
                  <a:pt x="3962" y="19097"/>
                  <a:pt x="-276" y="14668"/>
                  <a:pt x="-162" y="9334"/>
                </a:cubicBezTo>
                <a:cubicBezTo>
                  <a:pt x="-38" y="4152"/>
                  <a:pt x="4124" y="-10"/>
                  <a:pt x="9296" y="-124"/>
                </a:cubicBezTo>
                <a:lnTo>
                  <a:pt x="5241645" y="-124"/>
                </a:lnTo>
                <a:cubicBezTo>
                  <a:pt x="5246980" y="-10"/>
                  <a:pt x="5251170" y="4419"/>
                  <a:pt x="5251075" y="9762"/>
                </a:cubicBezTo>
                <a:cubicBezTo>
                  <a:pt x="5250980" y="14935"/>
                  <a:pt x="5246789" y="19097"/>
                  <a:pt x="5241645" y="1922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81C4678-A9BE-E46A-11FA-E5191BB7B8DA}"/>
              </a:ext>
            </a:extLst>
          </p:cNvPr>
          <p:cNvSpPr/>
          <p:nvPr userDrawn="1"/>
        </p:nvSpPr>
        <p:spPr>
          <a:xfrm>
            <a:off x="3544688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77CC0EF9-4810-1370-0D5B-BBB1C933915C}"/>
              </a:ext>
            </a:extLst>
          </p:cNvPr>
          <p:cNvSpPr/>
          <p:nvPr userDrawn="1"/>
        </p:nvSpPr>
        <p:spPr>
          <a:xfrm>
            <a:off x="3904181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B8827EA-0813-10A1-5657-D8FE07344057}"/>
              </a:ext>
            </a:extLst>
          </p:cNvPr>
          <p:cNvSpPr/>
          <p:nvPr userDrawn="1"/>
        </p:nvSpPr>
        <p:spPr>
          <a:xfrm>
            <a:off x="4263674" y="328612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D1F778D-D80B-F265-BED4-EFAF4AD6BC8A}"/>
              </a:ext>
            </a:extLst>
          </p:cNvPr>
          <p:cNvSpPr/>
          <p:nvPr userDrawn="1"/>
        </p:nvSpPr>
        <p:spPr>
          <a:xfrm>
            <a:off x="8178389" y="354996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39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29994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23569147-543F-0A5B-1DD2-9E874CFFA666}"/>
              </a:ext>
            </a:extLst>
          </p:cNvPr>
          <p:cNvSpPr/>
          <p:nvPr userDrawn="1"/>
        </p:nvSpPr>
        <p:spPr>
          <a:xfrm>
            <a:off x="8178389" y="427529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CBCAE6E-822F-5CBF-2C54-7FC99FC5FB0C}"/>
              </a:ext>
            </a:extLst>
          </p:cNvPr>
          <p:cNvSpPr/>
          <p:nvPr userDrawn="1"/>
        </p:nvSpPr>
        <p:spPr>
          <a:xfrm>
            <a:off x="8178389" y="500061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7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AF25404A-2F25-F58B-D442-8F3984E2B0AF}"/>
              </a:ext>
            </a:extLst>
          </p:cNvPr>
          <p:cNvSpPr/>
          <p:nvPr userDrawn="1"/>
        </p:nvSpPr>
        <p:spPr>
          <a:xfrm>
            <a:off x="5388772" y="574535"/>
            <a:ext cx="275482" cy="275458"/>
          </a:xfrm>
          <a:custGeom>
            <a:avLst/>
            <a:gdLst>
              <a:gd name="connsiteX0" fmla="*/ 101398 w 275482"/>
              <a:gd name="connsiteY0" fmla="*/ 275322 h 275458"/>
              <a:gd name="connsiteX1" fmla="*/ 77854 w 275482"/>
              <a:gd name="connsiteY1" fmla="*/ 263546 h 275458"/>
              <a:gd name="connsiteX2" fmla="*/ 5666 w 275482"/>
              <a:gd name="connsiteY2" fmla="*/ 167294 h 275458"/>
              <a:gd name="connsiteX3" fmla="*/ 11479 w 275482"/>
              <a:gd name="connsiteY3" fmla="*/ 126077 h 275458"/>
              <a:gd name="connsiteX4" fmla="*/ 52696 w 275482"/>
              <a:gd name="connsiteY4" fmla="*/ 131891 h 275458"/>
              <a:gd name="connsiteX5" fmla="*/ 52760 w 275482"/>
              <a:gd name="connsiteY5" fmla="*/ 131976 h 275458"/>
              <a:gd name="connsiteX6" fmla="*/ 99987 w 275482"/>
              <a:gd name="connsiteY6" fmla="*/ 194941 h 275458"/>
              <a:gd name="connsiteX7" fmla="*/ 221286 w 275482"/>
              <a:gd name="connsiteY7" fmla="*/ 12995 h 275458"/>
              <a:gd name="connsiteX8" fmla="*/ 262097 w 275482"/>
              <a:gd name="connsiteY8" fmla="*/ 4795 h 275458"/>
              <a:gd name="connsiteX9" fmla="*/ 270297 w 275482"/>
              <a:gd name="connsiteY9" fmla="*/ 45606 h 275458"/>
              <a:gd name="connsiteX10" fmla="*/ 270267 w 275482"/>
              <a:gd name="connsiteY10" fmla="*/ 45650 h 275458"/>
              <a:gd name="connsiteX11" fmla="*/ 125891 w 275482"/>
              <a:gd name="connsiteY11" fmla="*/ 262215 h 275458"/>
              <a:gd name="connsiteX12" fmla="*/ 102217 w 275482"/>
              <a:gd name="connsiteY12" fmla="*/ 275313 h 275458"/>
              <a:gd name="connsiteX13" fmla="*/ 101398 w 275482"/>
              <a:gd name="connsiteY13" fmla="*/ 275322 h 27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5482" h="275458">
                <a:moveTo>
                  <a:pt x="101398" y="275322"/>
                </a:moveTo>
                <a:cubicBezTo>
                  <a:pt x="92134" y="275322"/>
                  <a:pt x="83410" y="270959"/>
                  <a:pt x="77854" y="263546"/>
                </a:cubicBezTo>
                <a:lnTo>
                  <a:pt x="5666" y="167294"/>
                </a:lnTo>
                <a:cubicBezTo>
                  <a:pt x="-4111" y="154306"/>
                  <a:pt x="-1508" y="135853"/>
                  <a:pt x="11479" y="126077"/>
                </a:cubicBezTo>
                <a:cubicBezTo>
                  <a:pt x="24466" y="116301"/>
                  <a:pt x="42920" y="118904"/>
                  <a:pt x="52696" y="131891"/>
                </a:cubicBezTo>
                <a:cubicBezTo>
                  <a:pt x="52717" y="131919"/>
                  <a:pt x="52739" y="131947"/>
                  <a:pt x="52760" y="131976"/>
                </a:cubicBezTo>
                <a:lnTo>
                  <a:pt x="99987" y="194941"/>
                </a:lnTo>
                <a:lnTo>
                  <a:pt x="221286" y="12995"/>
                </a:lnTo>
                <a:cubicBezTo>
                  <a:pt x="230291" y="-538"/>
                  <a:pt x="248563" y="-4210"/>
                  <a:pt x="262097" y="4795"/>
                </a:cubicBezTo>
                <a:cubicBezTo>
                  <a:pt x="275631" y="13800"/>
                  <a:pt x="279302" y="32071"/>
                  <a:pt x="270297" y="45606"/>
                </a:cubicBezTo>
                <a:cubicBezTo>
                  <a:pt x="270287" y="45620"/>
                  <a:pt x="270277" y="45635"/>
                  <a:pt x="270267" y="45650"/>
                </a:cubicBezTo>
                <a:lnTo>
                  <a:pt x="125891" y="262215"/>
                </a:lnTo>
                <a:cubicBezTo>
                  <a:pt x="120592" y="270162"/>
                  <a:pt x="111766" y="275045"/>
                  <a:pt x="102217" y="275313"/>
                </a:cubicBezTo>
                <a:cubicBezTo>
                  <a:pt x="101945" y="275317"/>
                  <a:pt x="101671" y="275322"/>
                  <a:pt x="101398" y="27532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4897BDC-872E-3A68-28F1-EDBA47F60033}"/>
              </a:ext>
            </a:extLst>
          </p:cNvPr>
          <p:cNvSpPr/>
          <p:nvPr userDrawn="1"/>
        </p:nvSpPr>
        <p:spPr>
          <a:xfrm>
            <a:off x="10631714" y="6054903"/>
            <a:ext cx="993261" cy="4728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1DADC0F-EC4B-4FC7-07F1-68534A70A87A}"/>
              </a:ext>
            </a:extLst>
          </p:cNvPr>
          <p:cNvGrpSpPr/>
          <p:nvPr userDrawn="1"/>
        </p:nvGrpSpPr>
        <p:grpSpPr>
          <a:xfrm>
            <a:off x="11128344" y="6039399"/>
            <a:ext cx="496631" cy="488364"/>
            <a:chOff x="5528153" y="3974336"/>
            <a:chExt cx="498420" cy="498420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C35D7849-2070-91A5-B05B-6CE375194D8D}"/>
                </a:ext>
              </a:extLst>
            </p:cNvPr>
            <p:cNvSpPr/>
            <p:nvPr/>
          </p:nvSpPr>
          <p:spPr>
            <a:xfrm>
              <a:off x="5528153" y="3974336"/>
              <a:ext cx="498420" cy="498420"/>
            </a:xfrm>
            <a:custGeom>
              <a:avLst/>
              <a:gdLst>
                <a:gd name="connsiteX0" fmla="*/ 248956 w 498420"/>
                <a:gd name="connsiteY0" fmla="*/ 498284 h 498420"/>
                <a:gd name="connsiteX1" fmla="*/ -254 w 498420"/>
                <a:gd name="connsiteY1" fmla="*/ 249074 h 498420"/>
                <a:gd name="connsiteX2" fmla="*/ 248956 w 498420"/>
                <a:gd name="connsiteY2" fmla="*/ -137 h 498420"/>
                <a:gd name="connsiteX3" fmla="*/ 498167 w 498420"/>
                <a:gd name="connsiteY3" fmla="*/ 249074 h 498420"/>
                <a:gd name="connsiteX4" fmla="*/ 248956 w 498420"/>
                <a:gd name="connsiteY4" fmla="*/ 498284 h 4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0" h="498420">
                  <a:moveTo>
                    <a:pt x="248956" y="498284"/>
                  </a:moveTo>
                  <a:cubicBezTo>
                    <a:pt x="111321" y="498284"/>
                    <a:pt x="-254" y="386709"/>
                    <a:pt x="-254" y="249074"/>
                  </a:cubicBezTo>
                  <a:cubicBezTo>
                    <a:pt x="-254" y="111438"/>
                    <a:pt x="111321" y="-137"/>
                    <a:pt x="248956" y="-137"/>
                  </a:cubicBezTo>
                  <a:cubicBezTo>
                    <a:pt x="386592" y="-137"/>
                    <a:pt x="498167" y="111438"/>
                    <a:pt x="498167" y="249074"/>
                  </a:cubicBezTo>
                  <a:cubicBezTo>
                    <a:pt x="498167" y="386709"/>
                    <a:pt x="386592" y="498284"/>
                    <a:pt x="248956" y="49828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98DE5BB7-8B06-DFCD-6E7B-E3F7C7702C9C}"/>
                </a:ext>
              </a:extLst>
            </p:cNvPr>
            <p:cNvSpPr/>
            <p:nvPr/>
          </p:nvSpPr>
          <p:spPr>
            <a:xfrm>
              <a:off x="5654448" y="4099475"/>
              <a:ext cx="266625" cy="251424"/>
            </a:xfrm>
            <a:custGeom>
              <a:avLst/>
              <a:gdLst>
                <a:gd name="connsiteX0" fmla="*/ 262862 w 266625"/>
                <a:gd name="connsiteY0" fmla="*/ 112097 h 251424"/>
                <a:gd name="connsiteX1" fmla="*/ 192212 w 266625"/>
                <a:gd name="connsiteY1" fmla="*/ 8975 h 251424"/>
                <a:gd name="connsiteX2" fmla="*/ 163085 w 266625"/>
                <a:gd name="connsiteY2" fmla="*/ 3533 h 251424"/>
                <a:gd name="connsiteX3" fmla="*/ 157642 w 266625"/>
                <a:gd name="connsiteY3" fmla="*/ 32660 h 251424"/>
                <a:gd name="connsiteX4" fmla="*/ 203334 w 266625"/>
                <a:gd name="connsiteY4" fmla="*/ 99352 h 251424"/>
                <a:gd name="connsiteX5" fmla="*/ 24329 w 266625"/>
                <a:gd name="connsiteY5" fmla="*/ 99352 h 251424"/>
                <a:gd name="connsiteX6" fmla="*/ -254 w 266625"/>
                <a:gd name="connsiteY6" fmla="*/ 123935 h 251424"/>
                <a:gd name="connsiteX7" fmla="*/ 24329 w 266625"/>
                <a:gd name="connsiteY7" fmla="*/ 148518 h 251424"/>
                <a:gd name="connsiteX8" fmla="*/ 205582 w 266625"/>
                <a:gd name="connsiteY8" fmla="*/ 148518 h 251424"/>
                <a:gd name="connsiteX9" fmla="*/ 157642 w 266625"/>
                <a:gd name="connsiteY9" fmla="*/ 218491 h 251424"/>
                <a:gd name="connsiteX10" fmla="*/ 163085 w 266625"/>
                <a:gd name="connsiteY10" fmla="*/ 247618 h 251424"/>
                <a:gd name="connsiteX11" fmla="*/ 192212 w 266625"/>
                <a:gd name="connsiteY11" fmla="*/ 242176 h 251424"/>
                <a:gd name="connsiteX12" fmla="*/ 262862 w 266625"/>
                <a:gd name="connsiteY12" fmla="*/ 139055 h 251424"/>
                <a:gd name="connsiteX13" fmla="*/ 262862 w 266625"/>
                <a:gd name="connsiteY13" fmla="*/ 112097 h 25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625" h="251424">
                  <a:moveTo>
                    <a:pt x="262862" y="112097"/>
                  </a:moveTo>
                  <a:lnTo>
                    <a:pt x="192212" y="8975"/>
                  </a:lnTo>
                  <a:cubicBezTo>
                    <a:pt x="185672" y="-571"/>
                    <a:pt x="172631" y="-3008"/>
                    <a:pt x="163085" y="3533"/>
                  </a:cubicBezTo>
                  <a:cubicBezTo>
                    <a:pt x="153538" y="10073"/>
                    <a:pt x="151102" y="23114"/>
                    <a:pt x="157642" y="32660"/>
                  </a:cubicBezTo>
                  <a:lnTo>
                    <a:pt x="203334" y="99352"/>
                  </a:lnTo>
                  <a:lnTo>
                    <a:pt x="24329" y="99352"/>
                  </a:lnTo>
                  <a:cubicBezTo>
                    <a:pt x="10752" y="99352"/>
                    <a:pt x="-254" y="110358"/>
                    <a:pt x="-254" y="123935"/>
                  </a:cubicBezTo>
                  <a:cubicBezTo>
                    <a:pt x="-254" y="137512"/>
                    <a:pt x="10752" y="148518"/>
                    <a:pt x="24329" y="148518"/>
                  </a:cubicBezTo>
                  <a:lnTo>
                    <a:pt x="205582" y="148518"/>
                  </a:lnTo>
                  <a:lnTo>
                    <a:pt x="157642" y="218491"/>
                  </a:lnTo>
                  <a:cubicBezTo>
                    <a:pt x="151102" y="228038"/>
                    <a:pt x="153538" y="241078"/>
                    <a:pt x="163085" y="247618"/>
                  </a:cubicBezTo>
                  <a:cubicBezTo>
                    <a:pt x="172631" y="254159"/>
                    <a:pt x="185672" y="251722"/>
                    <a:pt x="192212" y="242176"/>
                  </a:cubicBezTo>
                  <a:lnTo>
                    <a:pt x="262862" y="139055"/>
                  </a:lnTo>
                  <a:cubicBezTo>
                    <a:pt x="267541" y="130678"/>
                    <a:pt x="267541" y="120474"/>
                    <a:pt x="262862" y="1120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325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F49E11A3-A875-B0CD-E208-4D4C6F8E33C3}"/>
              </a:ext>
            </a:extLst>
          </p:cNvPr>
          <p:cNvSpPr/>
          <p:nvPr userDrawn="1"/>
        </p:nvSpPr>
        <p:spPr>
          <a:xfrm>
            <a:off x="953968" y="1246171"/>
            <a:ext cx="108883" cy="31371"/>
          </a:xfrm>
          <a:custGeom>
            <a:avLst/>
            <a:gdLst>
              <a:gd name="connsiteX0" fmla="*/ 7824 w 108883"/>
              <a:gd name="connsiteY0" fmla="*/ 11400 h 31371"/>
              <a:gd name="connsiteX1" fmla="*/ 99417 w 108883"/>
              <a:gd name="connsiteY1" fmla="*/ 1027 h 31371"/>
              <a:gd name="connsiteX2" fmla="*/ 105875 w 108883"/>
              <a:gd name="connsiteY2" fmla="*/ 12076 h 31371"/>
              <a:gd name="connsiteX3" fmla="*/ 4567 w 108883"/>
              <a:gd name="connsiteY3" fmla="*/ 23782 h 31371"/>
              <a:gd name="connsiteX4" fmla="*/ 4 w 108883"/>
              <a:gd name="connsiteY4" fmla="*/ 15962 h 31371"/>
              <a:gd name="connsiteX5" fmla="*/ 7824 w 108883"/>
              <a:gd name="connsiteY5" fmla="*/ 11400 h 3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83" h="31371">
                <a:moveTo>
                  <a:pt x="7824" y="11400"/>
                </a:moveTo>
                <a:cubicBezTo>
                  <a:pt x="38152" y="23563"/>
                  <a:pt x="72575" y="19668"/>
                  <a:pt x="99417" y="1027"/>
                </a:cubicBezTo>
                <a:cubicBezTo>
                  <a:pt x="106179" y="-3707"/>
                  <a:pt x="112590" y="7380"/>
                  <a:pt x="105875" y="12076"/>
                </a:cubicBezTo>
                <a:cubicBezTo>
                  <a:pt x="76138" y="32536"/>
                  <a:pt x="38190" y="36917"/>
                  <a:pt x="4567" y="23782"/>
                </a:cubicBezTo>
                <a:cubicBezTo>
                  <a:pt x="1224" y="22782"/>
                  <a:pt x="-777" y="19363"/>
                  <a:pt x="4" y="15962"/>
                </a:cubicBezTo>
                <a:cubicBezTo>
                  <a:pt x="919" y="12552"/>
                  <a:pt x="4405" y="10514"/>
                  <a:pt x="7824" y="114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61E1303-0C8B-3C30-1B55-C91A17E640F3}"/>
              </a:ext>
            </a:extLst>
          </p:cNvPr>
          <p:cNvSpPr/>
          <p:nvPr userDrawn="1"/>
        </p:nvSpPr>
        <p:spPr>
          <a:xfrm>
            <a:off x="552532" y="831605"/>
            <a:ext cx="5251240" cy="19345"/>
          </a:xfrm>
          <a:custGeom>
            <a:avLst/>
            <a:gdLst>
              <a:gd name="connsiteX0" fmla="*/ 5241645 w 5251240"/>
              <a:gd name="connsiteY0" fmla="*/ 19221 h 19345"/>
              <a:gd name="connsiteX1" fmla="*/ 9296 w 5251240"/>
              <a:gd name="connsiteY1" fmla="*/ 19221 h 19345"/>
              <a:gd name="connsiteX2" fmla="*/ -162 w 5251240"/>
              <a:gd name="connsiteY2" fmla="*/ 9334 h 19345"/>
              <a:gd name="connsiteX3" fmla="*/ 9296 w 5251240"/>
              <a:gd name="connsiteY3" fmla="*/ -124 h 19345"/>
              <a:gd name="connsiteX4" fmla="*/ 5241645 w 5251240"/>
              <a:gd name="connsiteY4" fmla="*/ -124 h 19345"/>
              <a:gd name="connsiteX5" fmla="*/ 5251075 w 5251240"/>
              <a:gd name="connsiteY5" fmla="*/ 9762 h 19345"/>
              <a:gd name="connsiteX6" fmla="*/ 5241645 w 5251240"/>
              <a:gd name="connsiteY6" fmla="*/ 19221 h 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240" h="19345">
                <a:moveTo>
                  <a:pt x="5241645" y="19221"/>
                </a:moveTo>
                <a:lnTo>
                  <a:pt x="9296" y="19221"/>
                </a:lnTo>
                <a:cubicBezTo>
                  <a:pt x="3962" y="19097"/>
                  <a:pt x="-276" y="14668"/>
                  <a:pt x="-162" y="9334"/>
                </a:cubicBezTo>
                <a:cubicBezTo>
                  <a:pt x="-38" y="4152"/>
                  <a:pt x="4124" y="-10"/>
                  <a:pt x="9296" y="-124"/>
                </a:cubicBezTo>
                <a:lnTo>
                  <a:pt x="5241645" y="-124"/>
                </a:lnTo>
                <a:cubicBezTo>
                  <a:pt x="5246980" y="-10"/>
                  <a:pt x="5251170" y="4419"/>
                  <a:pt x="5251075" y="9762"/>
                </a:cubicBezTo>
                <a:cubicBezTo>
                  <a:pt x="5250980" y="14935"/>
                  <a:pt x="5246789" y="19097"/>
                  <a:pt x="5241645" y="1922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5AF35D1-E113-13D5-D69E-62350605120E}"/>
              </a:ext>
            </a:extLst>
          </p:cNvPr>
          <p:cNvSpPr/>
          <p:nvPr userDrawn="1"/>
        </p:nvSpPr>
        <p:spPr>
          <a:xfrm>
            <a:off x="670860" y="502783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969759D-C8E4-DF8D-C288-9F4BDF7A5A1A}"/>
              </a:ext>
            </a:extLst>
          </p:cNvPr>
          <p:cNvSpPr/>
          <p:nvPr userDrawn="1"/>
        </p:nvSpPr>
        <p:spPr>
          <a:xfrm>
            <a:off x="1030353" y="502783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4504581-8DA1-0FAF-284A-D93CD9FAA6AB}"/>
              </a:ext>
            </a:extLst>
          </p:cNvPr>
          <p:cNvSpPr/>
          <p:nvPr userDrawn="1"/>
        </p:nvSpPr>
        <p:spPr>
          <a:xfrm>
            <a:off x="1389846" y="502783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8EF31A3-AA76-F03D-CB87-E0656F74C223}"/>
              </a:ext>
            </a:extLst>
          </p:cNvPr>
          <p:cNvSpPr/>
          <p:nvPr userDrawn="1"/>
        </p:nvSpPr>
        <p:spPr>
          <a:xfrm>
            <a:off x="2514944" y="748706"/>
            <a:ext cx="275482" cy="275458"/>
          </a:xfrm>
          <a:custGeom>
            <a:avLst/>
            <a:gdLst>
              <a:gd name="connsiteX0" fmla="*/ 101398 w 275482"/>
              <a:gd name="connsiteY0" fmla="*/ 275322 h 275458"/>
              <a:gd name="connsiteX1" fmla="*/ 77854 w 275482"/>
              <a:gd name="connsiteY1" fmla="*/ 263546 h 275458"/>
              <a:gd name="connsiteX2" fmla="*/ 5666 w 275482"/>
              <a:gd name="connsiteY2" fmla="*/ 167294 h 275458"/>
              <a:gd name="connsiteX3" fmla="*/ 11479 w 275482"/>
              <a:gd name="connsiteY3" fmla="*/ 126077 h 275458"/>
              <a:gd name="connsiteX4" fmla="*/ 52696 w 275482"/>
              <a:gd name="connsiteY4" fmla="*/ 131891 h 275458"/>
              <a:gd name="connsiteX5" fmla="*/ 52760 w 275482"/>
              <a:gd name="connsiteY5" fmla="*/ 131976 h 275458"/>
              <a:gd name="connsiteX6" fmla="*/ 99987 w 275482"/>
              <a:gd name="connsiteY6" fmla="*/ 194941 h 275458"/>
              <a:gd name="connsiteX7" fmla="*/ 221286 w 275482"/>
              <a:gd name="connsiteY7" fmla="*/ 12995 h 275458"/>
              <a:gd name="connsiteX8" fmla="*/ 262097 w 275482"/>
              <a:gd name="connsiteY8" fmla="*/ 4795 h 275458"/>
              <a:gd name="connsiteX9" fmla="*/ 270297 w 275482"/>
              <a:gd name="connsiteY9" fmla="*/ 45606 h 275458"/>
              <a:gd name="connsiteX10" fmla="*/ 270267 w 275482"/>
              <a:gd name="connsiteY10" fmla="*/ 45650 h 275458"/>
              <a:gd name="connsiteX11" fmla="*/ 125891 w 275482"/>
              <a:gd name="connsiteY11" fmla="*/ 262215 h 275458"/>
              <a:gd name="connsiteX12" fmla="*/ 102217 w 275482"/>
              <a:gd name="connsiteY12" fmla="*/ 275313 h 275458"/>
              <a:gd name="connsiteX13" fmla="*/ 101398 w 275482"/>
              <a:gd name="connsiteY13" fmla="*/ 275322 h 27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5482" h="275458">
                <a:moveTo>
                  <a:pt x="101398" y="275322"/>
                </a:moveTo>
                <a:cubicBezTo>
                  <a:pt x="92134" y="275322"/>
                  <a:pt x="83410" y="270959"/>
                  <a:pt x="77854" y="263546"/>
                </a:cubicBezTo>
                <a:lnTo>
                  <a:pt x="5666" y="167294"/>
                </a:lnTo>
                <a:cubicBezTo>
                  <a:pt x="-4111" y="154306"/>
                  <a:pt x="-1508" y="135853"/>
                  <a:pt x="11479" y="126077"/>
                </a:cubicBezTo>
                <a:cubicBezTo>
                  <a:pt x="24466" y="116301"/>
                  <a:pt x="42920" y="118904"/>
                  <a:pt x="52696" y="131891"/>
                </a:cubicBezTo>
                <a:cubicBezTo>
                  <a:pt x="52717" y="131919"/>
                  <a:pt x="52739" y="131947"/>
                  <a:pt x="52760" y="131976"/>
                </a:cubicBezTo>
                <a:lnTo>
                  <a:pt x="99987" y="194941"/>
                </a:lnTo>
                <a:lnTo>
                  <a:pt x="221286" y="12995"/>
                </a:lnTo>
                <a:cubicBezTo>
                  <a:pt x="230291" y="-538"/>
                  <a:pt x="248563" y="-4210"/>
                  <a:pt x="262097" y="4795"/>
                </a:cubicBezTo>
                <a:cubicBezTo>
                  <a:pt x="275631" y="13800"/>
                  <a:pt x="279302" y="32071"/>
                  <a:pt x="270297" y="45606"/>
                </a:cubicBezTo>
                <a:cubicBezTo>
                  <a:pt x="270287" y="45620"/>
                  <a:pt x="270277" y="45635"/>
                  <a:pt x="270267" y="45650"/>
                </a:cubicBezTo>
                <a:lnTo>
                  <a:pt x="125891" y="262215"/>
                </a:lnTo>
                <a:cubicBezTo>
                  <a:pt x="120592" y="270162"/>
                  <a:pt x="111766" y="275045"/>
                  <a:pt x="102217" y="275313"/>
                </a:cubicBezTo>
                <a:cubicBezTo>
                  <a:pt x="101945" y="275317"/>
                  <a:pt x="101671" y="275322"/>
                  <a:pt x="101398" y="27532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1AA0B1D-B421-AC0B-70B7-3A2B4B7B3178}"/>
              </a:ext>
            </a:extLst>
          </p:cNvPr>
          <p:cNvSpPr/>
          <p:nvPr userDrawn="1"/>
        </p:nvSpPr>
        <p:spPr>
          <a:xfrm>
            <a:off x="10631714" y="6054903"/>
            <a:ext cx="993261" cy="4728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936061-5178-C8DF-048C-58C7F5C8F02F}"/>
              </a:ext>
            </a:extLst>
          </p:cNvPr>
          <p:cNvGrpSpPr/>
          <p:nvPr userDrawn="1"/>
        </p:nvGrpSpPr>
        <p:grpSpPr>
          <a:xfrm>
            <a:off x="11128344" y="6039399"/>
            <a:ext cx="496631" cy="488364"/>
            <a:chOff x="5528153" y="3974336"/>
            <a:chExt cx="498420" cy="498420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0F29644A-8E8F-16F1-DAAB-6A239F8BDDBB}"/>
                </a:ext>
              </a:extLst>
            </p:cNvPr>
            <p:cNvSpPr/>
            <p:nvPr/>
          </p:nvSpPr>
          <p:spPr>
            <a:xfrm>
              <a:off x="5528153" y="3974336"/>
              <a:ext cx="498420" cy="498420"/>
            </a:xfrm>
            <a:custGeom>
              <a:avLst/>
              <a:gdLst>
                <a:gd name="connsiteX0" fmla="*/ 248956 w 498420"/>
                <a:gd name="connsiteY0" fmla="*/ 498284 h 498420"/>
                <a:gd name="connsiteX1" fmla="*/ -254 w 498420"/>
                <a:gd name="connsiteY1" fmla="*/ 249074 h 498420"/>
                <a:gd name="connsiteX2" fmla="*/ 248956 w 498420"/>
                <a:gd name="connsiteY2" fmla="*/ -137 h 498420"/>
                <a:gd name="connsiteX3" fmla="*/ 498167 w 498420"/>
                <a:gd name="connsiteY3" fmla="*/ 249074 h 498420"/>
                <a:gd name="connsiteX4" fmla="*/ 248956 w 498420"/>
                <a:gd name="connsiteY4" fmla="*/ 498284 h 4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0" h="498420">
                  <a:moveTo>
                    <a:pt x="248956" y="498284"/>
                  </a:moveTo>
                  <a:cubicBezTo>
                    <a:pt x="111321" y="498284"/>
                    <a:pt x="-254" y="386709"/>
                    <a:pt x="-254" y="249074"/>
                  </a:cubicBezTo>
                  <a:cubicBezTo>
                    <a:pt x="-254" y="111438"/>
                    <a:pt x="111321" y="-137"/>
                    <a:pt x="248956" y="-137"/>
                  </a:cubicBezTo>
                  <a:cubicBezTo>
                    <a:pt x="386592" y="-137"/>
                    <a:pt x="498167" y="111438"/>
                    <a:pt x="498167" y="249074"/>
                  </a:cubicBezTo>
                  <a:cubicBezTo>
                    <a:pt x="498167" y="386709"/>
                    <a:pt x="386592" y="498284"/>
                    <a:pt x="248956" y="49828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1347708-829D-892C-053D-DB3C91AEC9FA}"/>
                </a:ext>
              </a:extLst>
            </p:cNvPr>
            <p:cNvSpPr/>
            <p:nvPr/>
          </p:nvSpPr>
          <p:spPr>
            <a:xfrm>
              <a:off x="5654448" y="4099475"/>
              <a:ext cx="266625" cy="251424"/>
            </a:xfrm>
            <a:custGeom>
              <a:avLst/>
              <a:gdLst>
                <a:gd name="connsiteX0" fmla="*/ 262862 w 266625"/>
                <a:gd name="connsiteY0" fmla="*/ 112097 h 251424"/>
                <a:gd name="connsiteX1" fmla="*/ 192212 w 266625"/>
                <a:gd name="connsiteY1" fmla="*/ 8975 h 251424"/>
                <a:gd name="connsiteX2" fmla="*/ 163085 w 266625"/>
                <a:gd name="connsiteY2" fmla="*/ 3533 h 251424"/>
                <a:gd name="connsiteX3" fmla="*/ 157642 w 266625"/>
                <a:gd name="connsiteY3" fmla="*/ 32660 h 251424"/>
                <a:gd name="connsiteX4" fmla="*/ 203334 w 266625"/>
                <a:gd name="connsiteY4" fmla="*/ 99352 h 251424"/>
                <a:gd name="connsiteX5" fmla="*/ 24329 w 266625"/>
                <a:gd name="connsiteY5" fmla="*/ 99352 h 251424"/>
                <a:gd name="connsiteX6" fmla="*/ -254 w 266625"/>
                <a:gd name="connsiteY6" fmla="*/ 123935 h 251424"/>
                <a:gd name="connsiteX7" fmla="*/ 24329 w 266625"/>
                <a:gd name="connsiteY7" fmla="*/ 148518 h 251424"/>
                <a:gd name="connsiteX8" fmla="*/ 205582 w 266625"/>
                <a:gd name="connsiteY8" fmla="*/ 148518 h 251424"/>
                <a:gd name="connsiteX9" fmla="*/ 157642 w 266625"/>
                <a:gd name="connsiteY9" fmla="*/ 218491 h 251424"/>
                <a:gd name="connsiteX10" fmla="*/ 163085 w 266625"/>
                <a:gd name="connsiteY10" fmla="*/ 247618 h 251424"/>
                <a:gd name="connsiteX11" fmla="*/ 192212 w 266625"/>
                <a:gd name="connsiteY11" fmla="*/ 242176 h 251424"/>
                <a:gd name="connsiteX12" fmla="*/ 262862 w 266625"/>
                <a:gd name="connsiteY12" fmla="*/ 139055 h 251424"/>
                <a:gd name="connsiteX13" fmla="*/ 262862 w 266625"/>
                <a:gd name="connsiteY13" fmla="*/ 112097 h 25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625" h="251424">
                  <a:moveTo>
                    <a:pt x="262862" y="112097"/>
                  </a:moveTo>
                  <a:lnTo>
                    <a:pt x="192212" y="8975"/>
                  </a:lnTo>
                  <a:cubicBezTo>
                    <a:pt x="185672" y="-571"/>
                    <a:pt x="172631" y="-3008"/>
                    <a:pt x="163085" y="3533"/>
                  </a:cubicBezTo>
                  <a:cubicBezTo>
                    <a:pt x="153538" y="10073"/>
                    <a:pt x="151102" y="23114"/>
                    <a:pt x="157642" y="32660"/>
                  </a:cubicBezTo>
                  <a:lnTo>
                    <a:pt x="203334" y="99352"/>
                  </a:lnTo>
                  <a:lnTo>
                    <a:pt x="24329" y="99352"/>
                  </a:lnTo>
                  <a:cubicBezTo>
                    <a:pt x="10752" y="99352"/>
                    <a:pt x="-254" y="110358"/>
                    <a:pt x="-254" y="123935"/>
                  </a:cubicBezTo>
                  <a:cubicBezTo>
                    <a:pt x="-254" y="137512"/>
                    <a:pt x="10752" y="148518"/>
                    <a:pt x="24329" y="148518"/>
                  </a:cubicBezTo>
                  <a:lnTo>
                    <a:pt x="205582" y="148518"/>
                  </a:lnTo>
                  <a:lnTo>
                    <a:pt x="157642" y="218491"/>
                  </a:lnTo>
                  <a:cubicBezTo>
                    <a:pt x="151102" y="228038"/>
                    <a:pt x="153538" y="241078"/>
                    <a:pt x="163085" y="247618"/>
                  </a:cubicBezTo>
                  <a:cubicBezTo>
                    <a:pt x="172631" y="254159"/>
                    <a:pt x="185672" y="251722"/>
                    <a:pt x="192212" y="242176"/>
                  </a:cubicBezTo>
                  <a:lnTo>
                    <a:pt x="262862" y="139055"/>
                  </a:lnTo>
                  <a:cubicBezTo>
                    <a:pt x="267541" y="130678"/>
                    <a:pt x="267541" y="120474"/>
                    <a:pt x="262862" y="1120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BC35774-EF94-D06B-0105-BD147C1CFAE6}"/>
              </a:ext>
            </a:extLst>
          </p:cNvPr>
          <p:cNvSpPr/>
          <p:nvPr userDrawn="1"/>
        </p:nvSpPr>
        <p:spPr>
          <a:xfrm>
            <a:off x="5510490" y="502783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39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29994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9053E03-98C1-684B-3898-51297B98829D}"/>
              </a:ext>
            </a:extLst>
          </p:cNvPr>
          <p:cNvSpPr/>
          <p:nvPr userDrawn="1"/>
        </p:nvSpPr>
        <p:spPr>
          <a:xfrm>
            <a:off x="5510490" y="575316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2CB8E2D7-8BC1-A993-CE23-23575A79394E}"/>
              </a:ext>
            </a:extLst>
          </p:cNvPr>
          <p:cNvSpPr/>
          <p:nvPr userDrawn="1"/>
        </p:nvSpPr>
        <p:spPr>
          <a:xfrm>
            <a:off x="5510490" y="647848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7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19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59C6E4E-85F3-8F14-5832-C3128B5F854B}"/>
              </a:ext>
            </a:extLst>
          </p:cNvPr>
          <p:cNvSpPr/>
          <p:nvPr userDrawn="1"/>
        </p:nvSpPr>
        <p:spPr>
          <a:xfrm>
            <a:off x="953968" y="1246171"/>
            <a:ext cx="108883" cy="31371"/>
          </a:xfrm>
          <a:custGeom>
            <a:avLst/>
            <a:gdLst>
              <a:gd name="connsiteX0" fmla="*/ 7824 w 108883"/>
              <a:gd name="connsiteY0" fmla="*/ 11400 h 31371"/>
              <a:gd name="connsiteX1" fmla="*/ 99417 w 108883"/>
              <a:gd name="connsiteY1" fmla="*/ 1027 h 31371"/>
              <a:gd name="connsiteX2" fmla="*/ 105875 w 108883"/>
              <a:gd name="connsiteY2" fmla="*/ 12076 h 31371"/>
              <a:gd name="connsiteX3" fmla="*/ 4567 w 108883"/>
              <a:gd name="connsiteY3" fmla="*/ 23782 h 31371"/>
              <a:gd name="connsiteX4" fmla="*/ 4 w 108883"/>
              <a:gd name="connsiteY4" fmla="*/ 15962 h 31371"/>
              <a:gd name="connsiteX5" fmla="*/ 7824 w 108883"/>
              <a:gd name="connsiteY5" fmla="*/ 11400 h 3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83" h="31371">
                <a:moveTo>
                  <a:pt x="7824" y="11400"/>
                </a:moveTo>
                <a:cubicBezTo>
                  <a:pt x="38152" y="23563"/>
                  <a:pt x="72575" y="19668"/>
                  <a:pt x="99417" y="1027"/>
                </a:cubicBezTo>
                <a:cubicBezTo>
                  <a:pt x="106179" y="-3707"/>
                  <a:pt x="112590" y="7380"/>
                  <a:pt x="105875" y="12076"/>
                </a:cubicBezTo>
                <a:cubicBezTo>
                  <a:pt x="76138" y="32536"/>
                  <a:pt x="38190" y="36917"/>
                  <a:pt x="4567" y="23782"/>
                </a:cubicBezTo>
                <a:cubicBezTo>
                  <a:pt x="1224" y="22782"/>
                  <a:pt x="-777" y="19363"/>
                  <a:pt x="4" y="15962"/>
                </a:cubicBezTo>
                <a:cubicBezTo>
                  <a:pt x="919" y="12552"/>
                  <a:pt x="4405" y="10514"/>
                  <a:pt x="7824" y="114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6B3B841-EF32-8671-81F0-E0B8F6F69629}"/>
              </a:ext>
            </a:extLst>
          </p:cNvPr>
          <p:cNvSpPr/>
          <p:nvPr userDrawn="1"/>
        </p:nvSpPr>
        <p:spPr>
          <a:xfrm>
            <a:off x="552532" y="831605"/>
            <a:ext cx="5251240" cy="19345"/>
          </a:xfrm>
          <a:custGeom>
            <a:avLst/>
            <a:gdLst>
              <a:gd name="connsiteX0" fmla="*/ 5241645 w 5251240"/>
              <a:gd name="connsiteY0" fmla="*/ 19221 h 19345"/>
              <a:gd name="connsiteX1" fmla="*/ 9296 w 5251240"/>
              <a:gd name="connsiteY1" fmla="*/ 19221 h 19345"/>
              <a:gd name="connsiteX2" fmla="*/ -162 w 5251240"/>
              <a:gd name="connsiteY2" fmla="*/ 9334 h 19345"/>
              <a:gd name="connsiteX3" fmla="*/ 9296 w 5251240"/>
              <a:gd name="connsiteY3" fmla="*/ -124 h 19345"/>
              <a:gd name="connsiteX4" fmla="*/ 5241645 w 5251240"/>
              <a:gd name="connsiteY4" fmla="*/ -124 h 19345"/>
              <a:gd name="connsiteX5" fmla="*/ 5251075 w 5251240"/>
              <a:gd name="connsiteY5" fmla="*/ 9762 h 19345"/>
              <a:gd name="connsiteX6" fmla="*/ 5241645 w 5251240"/>
              <a:gd name="connsiteY6" fmla="*/ 19221 h 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240" h="19345">
                <a:moveTo>
                  <a:pt x="5241645" y="19221"/>
                </a:moveTo>
                <a:lnTo>
                  <a:pt x="9296" y="19221"/>
                </a:lnTo>
                <a:cubicBezTo>
                  <a:pt x="3962" y="19097"/>
                  <a:pt x="-276" y="14668"/>
                  <a:pt x="-162" y="9334"/>
                </a:cubicBezTo>
                <a:cubicBezTo>
                  <a:pt x="-38" y="4152"/>
                  <a:pt x="4124" y="-10"/>
                  <a:pt x="9296" y="-124"/>
                </a:cubicBezTo>
                <a:lnTo>
                  <a:pt x="5241645" y="-124"/>
                </a:lnTo>
                <a:cubicBezTo>
                  <a:pt x="5246980" y="-10"/>
                  <a:pt x="5251170" y="4419"/>
                  <a:pt x="5251075" y="9762"/>
                </a:cubicBezTo>
                <a:cubicBezTo>
                  <a:pt x="5250980" y="14935"/>
                  <a:pt x="5246789" y="19097"/>
                  <a:pt x="5241645" y="1922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B6DAEFF-D4FE-B35F-E3E0-4F74A2466FE7}"/>
              </a:ext>
            </a:extLst>
          </p:cNvPr>
          <p:cNvSpPr/>
          <p:nvPr userDrawn="1"/>
        </p:nvSpPr>
        <p:spPr>
          <a:xfrm>
            <a:off x="670860" y="502783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640A1B0-890C-DA2B-9A48-9F12CDFC1EA9}"/>
              </a:ext>
            </a:extLst>
          </p:cNvPr>
          <p:cNvSpPr/>
          <p:nvPr userDrawn="1"/>
        </p:nvSpPr>
        <p:spPr>
          <a:xfrm>
            <a:off x="1030353" y="502783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F7D1E01-BE78-9ADB-B0E4-5EC9BA5DDB61}"/>
              </a:ext>
            </a:extLst>
          </p:cNvPr>
          <p:cNvSpPr/>
          <p:nvPr userDrawn="1"/>
        </p:nvSpPr>
        <p:spPr>
          <a:xfrm>
            <a:off x="1389846" y="502783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8BCA8ED-0305-DA5E-DAAC-FE5064CC4051}"/>
              </a:ext>
            </a:extLst>
          </p:cNvPr>
          <p:cNvSpPr/>
          <p:nvPr userDrawn="1"/>
        </p:nvSpPr>
        <p:spPr>
          <a:xfrm>
            <a:off x="2514944" y="748706"/>
            <a:ext cx="275482" cy="275458"/>
          </a:xfrm>
          <a:custGeom>
            <a:avLst/>
            <a:gdLst>
              <a:gd name="connsiteX0" fmla="*/ 101398 w 275482"/>
              <a:gd name="connsiteY0" fmla="*/ 275322 h 275458"/>
              <a:gd name="connsiteX1" fmla="*/ 77854 w 275482"/>
              <a:gd name="connsiteY1" fmla="*/ 263546 h 275458"/>
              <a:gd name="connsiteX2" fmla="*/ 5666 w 275482"/>
              <a:gd name="connsiteY2" fmla="*/ 167294 h 275458"/>
              <a:gd name="connsiteX3" fmla="*/ 11479 w 275482"/>
              <a:gd name="connsiteY3" fmla="*/ 126077 h 275458"/>
              <a:gd name="connsiteX4" fmla="*/ 52696 w 275482"/>
              <a:gd name="connsiteY4" fmla="*/ 131891 h 275458"/>
              <a:gd name="connsiteX5" fmla="*/ 52760 w 275482"/>
              <a:gd name="connsiteY5" fmla="*/ 131976 h 275458"/>
              <a:gd name="connsiteX6" fmla="*/ 99987 w 275482"/>
              <a:gd name="connsiteY6" fmla="*/ 194941 h 275458"/>
              <a:gd name="connsiteX7" fmla="*/ 221286 w 275482"/>
              <a:gd name="connsiteY7" fmla="*/ 12995 h 275458"/>
              <a:gd name="connsiteX8" fmla="*/ 262097 w 275482"/>
              <a:gd name="connsiteY8" fmla="*/ 4795 h 275458"/>
              <a:gd name="connsiteX9" fmla="*/ 270297 w 275482"/>
              <a:gd name="connsiteY9" fmla="*/ 45606 h 275458"/>
              <a:gd name="connsiteX10" fmla="*/ 270267 w 275482"/>
              <a:gd name="connsiteY10" fmla="*/ 45650 h 275458"/>
              <a:gd name="connsiteX11" fmla="*/ 125891 w 275482"/>
              <a:gd name="connsiteY11" fmla="*/ 262215 h 275458"/>
              <a:gd name="connsiteX12" fmla="*/ 102217 w 275482"/>
              <a:gd name="connsiteY12" fmla="*/ 275313 h 275458"/>
              <a:gd name="connsiteX13" fmla="*/ 101398 w 275482"/>
              <a:gd name="connsiteY13" fmla="*/ 275322 h 27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5482" h="275458">
                <a:moveTo>
                  <a:pt x="101398" y="275322"/>
                </a:moveTo>
                <a:cubicBezTo>
                  <a:pt x="92134" y="275322"/>
                  <a:pt x="83410" y="270959"/>
                  <a:pt x="77854" y="263546"/>
                </a:cubicBezTo>
                <a:lnTo>
                  <a:pt x="5666" y="167294"/>
                </a:lnTo>
                <a:cubicBezTo>
                  <a:pt x="-4111" y="154306"/>
                  <a:pt x="-1508" y="135853"/>
                  <a:pt x="11479" y="126077"/>
                </a:cubicBezTo>
                <a:cubicBezTo>
                  <a:pt x="24466" y="116301"/>
                  <a:pt x="42920" y="118904"/>
                  <a:pt x="52696" y="131891"/>
                </a:cubicBezTo>
                <a:cubicBezTo>
                  <a:pt x="52717" y="131919"/>
                  <a:pt x="52739" y="131947"/>
                  <a:pt x="52760" y="131976"/>
                </a:cubicBezTo>
                <a:lnTo>
                  <a:pt x="99987" y="194941"/>
                </a:lnTo>
                <a:lnTo>
                  <a:pt x="221286" y="12995"/>
                </a:lnTo>
                <a:cubicBezTo>
                  <a:pt x="230291" y="-538"/>
                  <a:pt x="248563" y="-4210"/>
                  <a:pt x="262097" y="4795"/>
                </a:cubicBezTo>
                <a:cubicBezTo>
                  <a:pt x="275631" y="13800"/>
                  <a:pt x="279302" y="32071"/>
                  <a:pt x="270297" y="45606"/>
                </a:cubicBezTo>
                <a:cubicBezTo>
                  <a:pt x="270287" y="45620"/>
                  <a:pt x="270277" y="45635"/>
                  <a:pt x="270267" y="45650"/>
                </a:cubicBezTo>
                <a:lnTo>
                  <a:pt x="125891" y="262215"/>
                </a:lnTo>
                <a:cubicBezTo>
                  <a:pt x="120592" y="270162"/>
                  <a:pt x="111766" y="275045"/>
                  <a:pt x="102217" y="275313"/>
                </a:cubicBezTo>
                <a:cubicBezTo>
                  <a:pt x="101945" y="275317"/>
                  <a:pt x="101671" y="275322"/>
                  <a:pt x="101398" y="27532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C38DAD7-6675-E66E-AF89-CD45A5AEC545}"/>
              </a:ext>
            </a:extLst>
          </p:cNvPr>
          <p:cNvSpPr/>
          <p:nvPr userDrawn="1"/>
        </p:nvSpPr>
        <p:spPr>
          <a:xfrm>
            <a:off x="10631714" y="6054903"/>
            <a:ext cx="993261" cy="4728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15623A7-38E9-FB2C-C14A-31D71F1B230B}"/>
              </a:ext>
            </a:extLst>
          </p:cNvPr>
          <p:cNvGrpSpPr/>
          <p:nvPr userDrawn="1"/>
        </p:nvGrpSpPr>
        <p:grpSpPr>
          <a:xfrm>
            <a:off x="11128344" y="6039399"/>
            <a:ext cx="496631" cy="488364"/>
            <a:chOff x="5528153" y="3974336"/>
            <a:chExt cx="498420" cy="498420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6F7B1C0-90DD-C68A-3518-0DC00DD33E32}"/>
                </a:ext>
              </a:extLst>
            </p:cNvPr>
            <p:cNvSpPr/>
            <p:nvPr/>
          </p:nvSpPr>
          <p:spPr>
            <a:xfrm>
              <a:off x="5528153" y="3974336"/>
              <a:ext cx="498420" cy="498420"/>
            </a:xfrm>
            <a:custGeom>
              <a:avLst/>
              <a:gdLst>
                <a:gd name="connsiteX0" fmla="*/ 248956 w 498420"/>
                <a:gd name="connsiteY0" fmla="*/ 498284 h 498420"/>
                <a:gd name="connsiteX1" fmla="*/ -254 w 498420"/>
                <a:gd name="connsiteY1" fmla="*/ 249074 h 498420"/>
                <a:gd name="connsiteX2" fmla="*/ 248956 w 498420"/>
                <a:gd name="connsiteY2" fmla="*/ -137 h 498420"/>
                <a:gd name="connsiteX3" fmla="*/ 498167 w 498420"/>
                <a:gd name="connsiteY3" fmla="*/ 249074 h 498420"/>
                <a:gd name="connsiteX4" fmla="*/ 248956 w 498420"/>
                <a:gd name="connsiteY4" fmla="*/ 498284 h 4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0" h="498420">
                  <a:moveTo>
                    <a:pt x="248956" y="498284"/>
                  </a:moveTo>
                  <a:cubicBezTo>
                    <a:pt x="111321" y="498284"/>
                    <a:pt x="-254" y="386709"/>
                    <a:pt x="-254" y="249074"/>
                  </a:cubicBezTo>
                  <a:cubicBezTo>
                    <a:pt x="-254" y="111438"/>
                    <a:pt x="111321" y="-137"/>
                    <a:pt x="248956" y="-137"/>
                  </a:cubicBezTo>
                  <a:cubicBezTo>
                    <a:pt x="386592" y="-137"/>
                    <a:pt x="498167" y="111438"/>
                    <a:pt x="498167" y="249074"/>
                  </a:cubicBezTo>
                  <a:cubicBezTo>
                    <a:pt x="498167" y="386709"/>
                    <a:pt x="386592" y="498284"/>
                    <a:pt x="248956" y="49828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D109E2A-2572-F3ED-498B-15557C0EEC46}"/>
                </a:ext>
              </a:extLst>
            </p:cNvPr>
            <p:cNvSpPr/>
            <p:nvPr/>
          </p:nvSpPr>
          <p:spPr>
            <a:xfrm>
              <a:off x="5654448" y="4099475"/>
              <a:ext cx="266625" cy="251424"/>
            </a:xfrm>
            <a:custGeom>
              <a:avLst/>
              <a:gdLst>
                <a:gd name="connsiteX0" fmla="*/ 262862 w 266625"/>
                <a:gd name="connsiteY0" fmla="*/ 112097 h 251424"/>
                <a:gd name="connsiteX1" fmla="*/ 192212 w 266625"/>
                <a:gd name="connsiteY1" fmla="*/ 8975 h 251424"/>
                <a:gd name="connsiteX2" fmla="*/ 163085 w 266625"/>
                <a:gd name="connsiteY2" fmla="*/ 3533 h 251424"/>
                <a:gd name="connsiteX3" fmla="*/ 157642 w 266625"/>
                <a:gd name="connsiteY3" fmla="*/ 32660 h 251424"/>
                <a:gd name="connsiteX4" fmla="*/ 203334 w 266625"/>
                <a:gd name="connsiteY4" fmla="*/ 99352 h 251424"/>
                <a:gd name="connsiteX5" fmla="*/ 24329 w 266625"/>
                <a:gd name="connsiteY5" fmla="*/ 99352 h 251424"/>
                <a:gd name="connsiteX6" fmla="*/ -254 w 266625"/>
                <a:gd name="connsiteY6" fmla="*/ 123935 h 251424"/>
                <a:gd name="connsiteX7" fmla="*/ 24329 w 266625"/>
                <a:gd name="connsiteY7" fmla="*/ 148518 h 251424"/>
                <a:gd name="connsiteX8" fmla="*/ 205582 w 266625"/>
                <a:gd name="connsiteY8" fmla="*/ 148518 h 251424"/>
                <a:gd name="connsiteX9" fmla="*/ 157642 w 266625"/>
                <a:gd name="connsiteY9" fmla="*/ 218491 h 251424"/>
                <a:gd name="connsiteX10" fmla="*/ 163085 w 266625"/>
                <a:gd name="connsiteY10" fmla="*/ 247618 h 251424"/>
                <a:gd name="connsiteX11" fmla="*/ 192212 w 266625"/>
                <a:gd name="connsiteY11" fmla="*/ 242176 h 251424"/>
                <a:gd name="connsiteX12" fmla="*/ 262862 w 266625"/>
                <a:gd name="connsiteY12" fmla="*/ 139055 h 251424"/>
                <a:gd name="connsiteX13" fmla="*/ 262862 w 266625"/>
                <a:gd name="connsiteY13" fmla="*/ 112097 h 25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625" h="251424">
                  <a:moveTo>
                    <a:pt x="262862" y="112097"/>
                  </a:moveTo>
                  <a:lnTo>
                    <a:pt x="192212" y="8975"/>
                  </a:lnTo>
                  <a:cubicBezTo>
                    <a:pt x="185672" y="-571"/>
                    <a:pt x="172631" y="-3008"/>
                    <a:pt x="163085" y="3533"/>
                  </a:cubicBezTo>
                  <a:cubicBezTo>
                    <a:pt x="153538" y="10073"/>
                    <a:pt x="151102" y="23114"/>
                    <a:pt x="157642" y="32660"/>
                  </a:cubicBezTo>
                  <a:lnTo>
                    <a:pt x="203334" y="99352"/>
                  </a:lnTo>
                  <a:lnTo>
                    <a:pt x="24329" y="99352"/>
                  </a:lnTo>
                  <a:cubicBezTo>
                    <a:pt x="10752" y="99352"/>
                    <a:pt x="-254" y="110358"/>
                    <a:pt x="-254" y="123935"/>
                  </a:cubicBezTo>
                  <a:cubicBezTo>
                    <a:pt x="-254" y="137512"/>
                    <a:pt x="10752" y="148518"/>
                    <a:pt x="24329" y="148518"/>
                  </a:cubicBezTo>
                  <a:lnTo>
                    <a:pt x="205582" y="148518"/>
                  </a:lnTo>
                  <a:lnTo>
                    <a:pt x="157642" y="218491"/>
                  </a:lnTo>
                  <a:cubicBezTo>
                    <a:pt x="151102" y="228038"/>
                    <a:pt x="153538" y="241078"/>
                    <a:pt x="163085" y="247618"/>
                  </a:cubicBezTo>
                  <a:cubicBezTo>
                    <a:pt x="172631" y="254159"/>
                    <a:pt x="185672" y="251722"/>
                    <a:pt x="192212" y="242176"/>
                  </a:cubicBezTo>
                  <a:lnTo>
                    <a:pt x="262862" y="139055"/>
                  </a:lnTo>
                  <a:cubicBezTo>
                    <a:pt x="267541" y="130678"/>
                    <a:pt x="267541" y="120474"/>
                    <a:pt x="262862" y="1120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0E3C504-28B1-0BCB-0E96-C8DB8ADDA583}"/>
              </a:ext>
            </a:extLst>
          </p:cNvPr>
          <p:cNvSpPr/>
          <p:nvPr userDrawn="1"/>
        </p:nvSpPr>
        <p:spPr>
          <a:xfrm>
            <a:off x="5510490" y="502783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39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29994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853DB60-557C-A53C-F9C5-C8DD14CB67A5}"/>
              </a:ext>
            </a:extLst>
          </p:cNvPr>
          <p:cNvSpPr/>
          <p:nvPr userDrawn="1"/>
        </p:nvSpPr>
        <p:spPr>
          <a:xfrm>
            <a:off x="5510490" y="575316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AC970E6-D699-D970-B6D5-C69279F82134}"/>
              </a:ext>
            </a:extLst>
          </p:cNvPr>
          <p:cNvSpPr/>
          <p:nvPr userDrawn="1"/>
        </p:nvSpPr>
        <p:spPr>
          <a:xfrm>
            <a:off x="5510490" y="647848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7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01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D55C4C1-D402-D8D9-0EDF-C8313786420D}"/>
              </a:ext>
            </a:extLst>
          </p:cNvPr>
          <p:cNvSpPr/>
          <p:nvPr userDrawn="1"/>
        </p:nvSpPr>
        <p:spPr>
          <a:xfrm>
            <a:off x="953968" y="1246171"/>
            <a:ext cx="108883" cy="31371"/>
          </a:xfrm>
          <a:custGeom>
            <a:avLst/>
            <a:gdLst>
              <a:gd name="connsiteX0" fmla="*/ 7824 w 108883"/>
              <a:gd name="connsiteY0" fmla="*/ 11400 h 31371"/>
              <a:gd name="connsiteX1" fmla="*/ 99417 w 108883"/>
              <a:gd name="connsiteY1" fmla="*/ 1027 h 31371"/>
              <a:gd name="connsiteX2" fmla="*/ 105875 w 108883"/>
              <a:gd name="connsiteY2" fmla="*/ 12076 h 31371"/>
              <a:gd name="connsiteX3" fmla="*/ 4567 w 108883"/>
              <a:gd name="connsiteY3" fmla="*/ 23782 h 31371"/>
              <a:gd name="connsiteX4" fmla="*/ 4 w 108883"/>
              <a:gd name="connsiteY4" fmla="*/ 15962 h 31371"/>
              <a:gd name="connsiteX5" fmla="*/ 7824 w 108883"/>
              <a:gd name="connsiteY5" fmla="*/ 11400 h 3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83" h="31371">
                <a:moveTo>
                  <a:pt x="7824" y="11400"/>
                </a:moveTo>
                <a:cubicBezTo>
                  <a:pt x="38152" y="23563"/>
                  <a:pt x="72575" y="19668"/>
                  <a:pt x="99417" y="1027"/>
                </a:cubicBezTo>
                <a:cubicBezTo>
                  <a:pt x="106179" y="-3707"/>
                  <a:pt x="112590" y="7380"/>
                  <a:pt x="105875" y="12076"/>
                </a:cubicBezTo>
                <a:cubicBezTo>
                  <a:pt x="76138" y="32536"/>
                  <a:pt x="38190" y="36917"/>
                  <a:pt x="4567" y="23782"/>
                </a:cubicBezTo>
                <a:cubicBezTo>
                  <a:pt x="1224" y="22782"/>
                  <a:pt x="-777" y="19363"/>
                  <a:pt x="4" y="15962"/>
                </a:cubicBezTo>
                <a:cubicBezTo>
                  <a:pt x="919" y="12552"/>
                  <a:pt x="4405" y="10514"/>
                  <a:pt x="7824" y="114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2226067-DA30-C4B5-7271-CDD2BBA93702}"/>
              </a:ext>
            </a:extLst>
          </p:cNvPr>
          <p:cNvSpPr/>
          <p:nvPr userDrawn="1"/>
        </p:nvSpPr>
        <p:spPr>
          <a:xfrm>
            <a:off x="552532" y="831605"/>
            <a:ext cx="5251240" cy="19345"/>
          </a:xfrm>
          <a:custGeom>
            <a:avLst/>
            <a:gdLst>
              <a:gd name="connsiteX0" fmla="*/ 5241645 w 5251240"/>
              <a:gd name="connsiteY0" fmla="*/ 19221 h 19345"/>
              <a:gd name="connsiteX1" fmla="*/ 9296 w 5251240"/>
              <a:gd name="connsiteY1" fmla="*/ 19221 h 19345"/>
              <a:gd name="connsiteX2" fmla="*/ -162 w 5251240"/>
              <a:gd name="connsiteY2" fmla="*/ 9334 h 19345"/>
              <a:gd name="connsiteX3" fmla="*/ 9296 w 5251240"/>
              <a:gd name="connsiteY3" fmla="*/ -124 h 19345"/>
              <a:gd name="connsiteX4" fmla="*/ 5241645 w 5251240"/>
              <a:gd name="connsiteY4" fmla="*/ -124 h 19345"/>
              <a:gd name="connsiteX5" fmla="*/ 5251075 w 5251240"/>
              <a:gd name="connsiteY5" fmla="*/ 9762 h 19345"/>
              <a:gd name="connsiteX6" fmla="*/ 5241645 w 5251240"/>
              <a:gd name="connsiteY6" fmla="*/ 19221 h 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1240" h="19345">
                <a:moveTo>
                  <a:pt x="5241645" y="19221"/>
                </a:moveTo>
                <a:lnTo>
                  <a:pt x="9296" y="19221"/>
                </a:lnTo>
                <a:cubicBezTo>
                  <a:pt x="3962" y="19097"/>
                  <a:pt x="-276" y="14668"/>
                  <a:pt x="-162" y="9334"/>
                </a:cubicBezTo>
                <a:cubicBezTo>
                  <a:pt x="-38" y="4152"/>
                  <a:pt x="4124" y="-10"/>
                  <a:pt x="9296" y="-124"/>
                </a:cubicBezTo>
                <a:lnTo>
                  <a:pt x="5241645" y="-124"/>
                </a:lnTo>
                <a:cubicBezTo>
                  <a:pt x="5246980" y="-10"/>
                  <a:pt x="5251170" y="4419"/>
                  <a:pt x="5251075" y="9762"/>
                </a:cubicBezTo>
                <a:cubicBezTo>
                  <a:pt x="5250980" y="14935"/>
                  <a:pt x="5246789" y="19097"/>
                  <a:pt x="5241645" y="1922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58945E0-0025-D1D5-643F-ADF15F1D6292}"/>
              </a:ext>
            </a:extLst>
          </p:cNvPr>
          <p:cNvSpPr/>
          <p:nvPr userDrawn="1"/>
        </p:nvSpPr>
        <p:spPr>
          <a:xfrm>
            <a:off x="670860" y="502783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B38C494-AF52-268F-8AF9-64A2099CDEE0}"/>
              </a:ext>
            </a:extLst>
          </p:cNvPr>
          <p:cNvSpPr/>
          <p:nvPr userDrawn="1"/>
        </p:nvSpPr>
        <p:spPr>
          <a:xfrm>
            <a:off x="1030353" y="502783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2B3FA76-976F-AABE-4D5A-AF0E14AA7BE5}"/>
              </a:ext>
            </a:extLst>
          </p:cNvPr>
          <p:cNvSpPr/>
          <p:nvPr userDrawn="1"/>
        </p:nvSpPr>
        <p:spPr>
          <a:xfrm>
            <a:off x="1389846" y="502783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06B7208-153C-6BDA-3C05-BFB586BADCA6}"/>
              </a:ext>
            </a:extLst>
          </p:cNvPr>
          <p:cNvSpPr/>
          <p:nvPr userDrawn="1"/>
        </p:nvSpPr>
        <p:spPr>
          <a:xfrm>
            <a:off x="2514944" y="748706"/>
            <a:ext cx="275482" cy="275458"/>
          </a:xfrm>
          <a:custGeom>
            <a:avLst/>
            <a:gdLst>
              <a:gd name="connsiteX0" fmla="*/ 101398 w 275482"/>
              <a:gd name="connsiteY0" fmla="*/ 275322 h 275458"/>
              <a:gd name="connsiteX1" fmla="*/ 77854 w 275482"/>
              <a:gd name="connsiteY1" fmla="*/ 263546 h 275458"/>
              <a:gd name="connsiteX2" fmla="*/ 5666 w 275482"/>
              <a:gd name="connsiteY2" fmla="*/ 167294 h 275458"/>
              <a:gd name="connsiteX3" fmla="*/ 11479 w 275482"/>
              <a:gd name="connsiteY3" fmla="*/ 126077 h 275458"/>
              <a:gd name="connsiteX4" fmla="*/ 52696 w 275482"/>
              <a:gd name="connsiteY4" fmla="*/ 131891 h 275458"/>
              <a:gd name="connsiteX5" fmla="*/ 52760 w 275482"/>
              <a:gd name="connsiteY5" fmla="*/ 131976 h 275458"/>
              <a:gd name="connsiteX6" fmla="*/ 99987 w 275482"/>
              <a:gd name="connsiteY6" fmla="*/ 194941 h 275458"/>
              <a:gd name="connsiteX7" fmla="*/ 221286 w 275482"/>
              <a:gd name="connsiteY7" fmla="*/ 12995 h 275458"/>
              <a:gd name="connsiteX8" fmla="*/ 262097 w 275482"/>
              <a:gd name="connsiteY8" fmla="*/ 4795 h 275458"/>
              <a:gd name="connsiteX9" fmla="*/ 270297 w 275482"/>
              <a:gd name="connsiteY9" fmla="*/ 45606 h 275458"/>
              <a:gd name="connsiteX10" fmla="*/ 270267 w 275482"/>
              <a:gd name="connsiteY10" fmla="*/ 45650 h 275458"/>
              <a:gd name="connsiteX11" fmla="*/ 125891 w 275482"/>
              <a:gd name="connsiteY11" fmla="*/ 262215 h 275458"/>
              <a:gd name="connsiteX12" fmla="*/ 102217 w 275482"/>
              <a:gd name="connsiteY12" fmla="*/ 275313 h 275458"/>
              <a:gd name="connsiteX13" fmla="*/ 101398 w 275482"/>
              <a:gd name="connsiteY13" fmla="*/ 275322 h 27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5482" h="275458">
                <a:moveTo>
                  <a:pt x="101398" y="275322"/>
                </a:moveTo>
                <a:cubicBezTo>
                  <a:pt x="92134" y="275322"/>
                  <a:pt x="83410" y="270959"/>
                  <a:pt x="77854" y="263546"/>
                </a:cubicBezTo>
                <a:lnTo>
                  <a:pt x="5666" y="167294"/>
                </a:lnTo>
                <a:cubicBezTo>
                  <a:pt x="-4111" y="154306"/>
                  <a:pt x="-1508" y="135853"/>
                  <a:pt x="11479" y="126077"/>
                </a:cubicBezTo>
                <a:cubicBezTo>
                  <a:pt x="24466" y="116301"/>
                  <a:pt x="42920" y="118904"/>
                  <a:pt x="52696" y="131891"/>
                </a:cubicBezTo>
                <a:cubicBezTo>
                  <a:pt x="52717" y="131919"/>
                  <a:pt x="52739" y="131947"/>
                  <a:pt x="52760" y="131976"/>
                </a:cubicBezTo>
                <a:lnTo>
                  <a:pt x="99987" y="194941"/>
                </a:lnTo>
                <a:lnTo>
                  <a:pt x="221286" y="12995"/>
                </a:lnTo>
                <a:cubicBezTo>
                  <a:pt x="230291" y="-538"/>
                  <a:pt x="248563" y="-4210"/>
                  <a:pt x="262097" y="4795"/>
                </a:cubicBezTo>
                <a:cubicBezTo>
                  <a:pt x="275631" y="13800"/>
                  <a:pt x="279302" y="32071"/>
                  <a:pt x="270297" y="45606"/>
                </a:cubicBezTo>
                <a:cubicBezTo>
                  <a:pt x="270287" y="45620"/>
                  <a:pt x="270277" y="45635"/>
                  <a:pt x="270267" y="45650"/>
                </a:cubicBezTo>
                <a:lnTo>
                  <a:pt x="125891" y="262215"/>
                </a:lnTo>
                <a:cubicBezTo>
                  <a:pt x="120592" y="270162"/>
                  <a:pt x="111766" y="275045"/>
                  <a:pt x="102217" y="275313"/>
                </a:cubicBezTo>
                <a:cubicBezTo>
                  <a:pt x="101945" y="275317"/>
                  <a:pt x="101671" y="275322"/>
                  <a:pt x="101398" y="27532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635B0C5-0DB6-01CB-6A44-9FFCDA45ADEE}"/>
              </a:ext>
            </a:extLst>
          </p:cNvPr>
          <p:cNvSpPr/>
          <p:nvPr userDrawn="1"/>
        </p:nvSpPr>
        <p:spPr>
          <a:xfrm>
            <a:off x="10631714" y="6054903"/>
            <a:ext cx="993261" cy="4728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F8ED5A1-E667-C72B-674C-662D4E0FD440}"/>
              </a:ext>
            </a:extLst>
          </p:cNvPr>
          <p:cNvGrpSpPr/>
          <p:nvPr userDrawn="1"/>
        </p:nvGrpSpPr>
        <p:grpSpPr>
          <a:xfrm>
            <a:off x="11128344" y="6039399"/>
            <a:ext cx="496631" cy="488364"/>
            <a:chOff x="5528153" y="3974336"/>
            <a:chExt cx="498420" cy="498420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D7F77BA-54C1-DBED-4867-31B80EA25B63}"/>
                </a:ext>
              </a:extLst>
            </p:cNvPr>
            <p:cNvSpPr/>
            <p:nvPr/>
          </p:nvSpPr>
          <p:spPr>
            <a:xfrm>
              <a:off x="5528153" y="3974336"/>
              <a:ext cx="498420" cy="498420"/>
            </a:xfrm>
            <a:custGeom>
              <a:avLst/>
              <a:gdLst>
                <a:gd name="connsiteX0" fmla="*/ 248956 w 498420"/>
                <a:gd name="connsiteY0" fmla="*/ 498284 h 498420"/>
                <a:gd name="connsiteX1" fmla="*/ -254 w 498420"/>
                <a:gd name="connsiteY1" fmla="*/ 249074 h 498420"/>
                <a:gd name="connsiteX2" fmla="*/ 248956 w 498420"/>
                <a:gd name="connsiteY2" fmla="*/ -137 h 498420"/>
                <a:gd name="connsiteX3" fmla="*/ 498167 w 498420"/>
                <a:gd name="connsiteY3" fmla="*/ 249074 h 498420"/>
                <a:gd name="connsiteX4" fmla="*/ 248956 w 498420"/>
                <a:gd name="connsiteY4" fmla="*/ 498284 h 4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0" h="498420">
                  <a:moveTo>
                    <a:pt x="248956" y="498284"/>
                  </a:moveTo>
                  <a:cubicBezTo>
                    <a:pt x="111321" y="498284"/>
                    <a:pt x="-254" y="386709"/>
                    <a:pt x="-254" y="249074"/>
                  </a:cubicBezTo>
                  <a:cubicBezTo>
                    <a:pt x="-254" y="111438"/>
                    <a:pt x="111321" y="-137"/>
                    <a:pt x="248956" y="-137"/>
                  </a:cubicBezTo>
                  <a:cubicBezTo>
                    <a:pt x="386592" y="-137"/>
                    <a:pt x="498167" y="111438"/>
                    <a:pt x="498167" y="249074"/>
                  </a:cubicBezTo>
                  <a:cubicBezTo>
                    <a:pt x="498167" y="386709"/>
                    <a:pt x="386592" y="498284"/>
                    <a:pt x="248956" y="49828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51AE2D5-A149-3486-55CC-6E548C8407C8}"/>
                </a:ext>
              </a:extLst>
            </p:cNvPr>
            <p:cNvSpPr/>
            <p:nvPr/>
          </p:nvSpPr>
          <p:spPr>
            <a:xfrm>
              <a:off x="5654448" y="4099475"/>
              <a:ext cx="266625" cy="251424"/>
            </a:xfrm>
            <a:custGeom>
              <a:avLst/>
              <a:gdLst>
                <a:gd name="connsiteX0" fmla="*/ 262862 w 266625"/>
                <a:gd name="connsiteY0" fmla="*/ 112097 h 251424"/>
                <a:gd name="connsiteX1" fmla="*/ 192212 w 266625"/>
                <a:gd name="connsiteY1" fmla="*/ 8975 h 251424"/>
                <a:gd name="connsiteX2" fmla="*/ 163085 w 266625"/>
                <a:gd name="connsiteY2" fmla="*/ 3533 h 251424"/>
                <a:gd name="connsiteX3" fmla="*/ 157642 w 266625"/>
                <a:gd name="connsiteY3" fmla="*/ 32660 h 251424"/>
                <a:gd name="connsiteX4" fmla="*/ 203334 w 266625"/>
                <a:gd name="connsiteY4" fmla="*/ 99352 h 251424"/>
                <a:gd name="connsiteX5" fmla="*/ 24329 w 266625"/>
                <a:gd name="connsiteY5" fmla="*/ 99352 h 251424"/>
                <a:gd name="connsiteX6" fmla="*/ -254 w 266625"/>
                <a:gd name="connsiteY6" fmla="*/ 123935 h 251424"/>
                <a:gd name="connsiteX7" fmla="*/ 24329 w 266625"/>
                <a:gd name="connsiteY7" fmla="*/ 148518 h 251424"/>
                <a:gd name="connsiteX8" fmla="*/ 205582 w 266625"/>
                <a:gd name="connsiteY8" fmla="*/ 148518 h 251424"/>
                <a:gd name="connsiteX9" fmla="*/ 157642 w 266625"/>
                <a:gd name="connsiteY9" fmla="*/ 218491 h 251424"/>
                <a:gd name="connsiteX10" fmla="*/ 163085 w 266625"/>
                <a:gd name="connsiteY10" fmla="*/ 247618 h 251424"/>
                <a:gd name="connsiteX11" fmla="*/ 192212 w 266625"/>
                <a:gd name="connsiteY11" fmla="*/ 242176 h 251424"/>
                <a:gd name="connsiteX12" fmla="*/ 262862 w 266625"/>
                <a:gd name="connsiteY12" fmla="*/ 139055 h 251424"/>
                <a:gd name="connsiteX13" fmla="*/ 262862 w 266625"/>
                <a:gd name="connsiteY13" fmla="*/ 112097 h 25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625" h="251424">
                  <a:moveTo>
                    <a:pt x="262862" y="112097"/>
                  </a:moveTo>
                  <a:lnTo>
                    <a:pt x="192212" y="8975"/>
                  </a:lnTo>
                  <a:cubicBezTo>
                    <a:pt x="185672" y="-571"/>
                    <a:pt x="172631" y="-3008"/>
                    <a:pt x="163085" y="3533"/>
                  </a:cubicBezTo>
                  <a:cubicBezTo>
                    <a:pt x="153538" y="10073"/>
                    <a:pt x="151102" y="23114"/>
                    <a:pt x="157642" y="32660"/>
                  </a:cubicBezTo>
                  <a:lnTo>
                    <a:pt x="203334" y="99352"/>
                  </a:lnTo>
                  <a:lnTo>
                    <a:pt x="24329" y="99352"/>
                  </a:lnTo>
                  <a:cubicBezTo>
                    <a:pt x="10752" y="99352"/>
                    <a:pt x="-254" y="110358"/>
                    <a:pt x="-254" y="123935"/>
                  </a:cubicBezTo>
                  <a:cubicBezTo>
                    <a:pt x="-254" y="137512"/>
                    <a:pt x="10752" y="148518"/>
                    <a:pt x="24329" y="148518"/>
                  </a:cubicBezTo>
                  <a:lnTo>
                    <a:pt x="205582" y="148518"/>
                  </a:lnTo>
                  <a:lnTo>
                    <a:pt x="157642" y="218491"/>
                  </a:lnTo>
                  <a:cubicBezTo>
                    <a:pt x="151102" y="228038"/>
                    <a:pt x="153538" y="241078"/>
                    <a:pt x="163085" y="247618"/>
                  </a:cubicBezTo>
                  <a:cubicBezTo>
                    <a:pt x="172631" y="254159"/>
                    <a:pt x="185672" y="251722"/>
                    <a:pt x="192212" y="242176"/>
                  </a:cubicBezTo>
                  <a:lnTo>
                    <a:pt x="262862" y="139055"/>
                  </a:lnTo>
                  <a:cubicBezTo>
                    <a:pt x="267541" y="130678"/>
                    <a:pt x="267541" y="120474"/>
                    <a:pt x="262862" y="1120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48DA630-54BD-A19B-A8B1-81A7AEC64CB7}"/>
              </a:ext>
            </a:extLst>
          </p:cNvPr>
          <p:cNvSpPr/>
          <p:nvPr userDrawn="1"/>
        </p:nvSpPr>
        <p:spPr>
          <a:xfrm>
            <a:off x="5510490" y="502783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39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29994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CD73D34A-3DF1-78B9-E77F-7A840C042F30}"/>
              </a:ext>
            </a:extLst>
          </p:cNvPr>
          <p:cNvSpPr/>
          <p:nvPr userDrawn="1"/>
        </p:nvSpPr>
        <p:spPr>
          <a:xfrm>
            <a:off x="5510490" y="575316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8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059C65E-6536-EF16-7BF0-78724AEC2295}"/>
              </a:ext>
            </a:extLst>
          </p:cNvPr>
          <p:cNvSpPr/>
          <p:nvPr userDrawn="1"/>
        </p:nvSpPr>
        <p:spPr>
          <a:xfrm>
            <a:off x="5510490" y="647848"/>
            <a:ext cx="293282" cy="38690"/>
          </a:xfrm>
          <a:custGeom>
            <a:avLst/>
            <a:gdLst>
              <a:gd name="connsiteX0" fmla="*/ 274160 w 293282"/>
              <a:gd name="connsiteY0" fmla="*/ 38566 h 38690"/>
              <a:gd name="connsiteX1" fmla="*/ 18757 w 293282"/>
              <a:gd name="connsiteY1" fmla="*/ 38566 h 38690"/>
              <a:gd name="connsiteX2" fmla="*/ -160 w 293282"/>
              <a:gd name="connsiteY2" fmla="*/ 18792 h 38690"/>
              <a:gd name="connsiteX3" fmla="*/ 18757 w 293282"/>
              <a:gd name="connsiteY3" fmla="*/ -124 h 38690"/>
              <a:gd name="connsiteX4" fmla="*/ 274160 w 293282"/>
              <a:gd name="connsiteY4" fmla="*/ -124 h 38690"/>
              <a:gd name="connsiteX5" fmla="*/ 293115 w 293282"/>
              <a:gd name="connsiteY5" fmla="*/ 19649 h 38690"/>
              <a:gd name="connsiteX6" fmla="*/ 274160 w 293282"/>
              <a:gd name="connsiteY6" fmla="*/ 38566 h 3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282" h="38690">
                <a:moveTo>
                  <a:pt x="274160" y="38566"/>
                </a:moveTo>
                <a:lnTo>
                  <a:pt x="18757" y="38566"/>
                </a:lnTo>
                <a:cubicBezTo>
                  <a:pt x="8070" y="38328"/>
                  <a:pt x="-397" y="29479"/>
                  <a:pt x="-160" y="18792"/>
                </a:cubicBezTo>
                <a:cubicBezTo>
                  <a:pt x="69" y="8448"/>
                  <a:pt x="8403" y="104"/>
                  <a:pt x="18757" y="-124"/>
                </a:cubicBezTo>
                <a:lnTo>
                  <a:pt x="274160" y="-124"/>
                </a:lnTo>
                <a:cubicBezTo>
                  <a:pt x="284828" y="114"/>
                  <a:pt x="293306" y="8962"/>
                  <a:pt x="293115" y="19649"/>
                </a:cubicBezTo>
                <a:cubicBezTo>
                  <a:pt x="292830" y="30003"/>
                  <a:pt x="284543" y="38337"/>
                  <a:pt x="274160" y="385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80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AFC1046-7D6D-5111-764E-FF503B7A28E2}"/>
              </a:ext>
            </a:extLst>
          </p:cNvPr>
          <p:cNvSpPr/>
          <p:nvPr userDrawn="1"/>
        </p:nvSpPr>
        <p:spPr>
          <a:xfrm flipH="1">
            <a:off x="9059021" y="5929046"/>
            <a:ext cx="254308" cy="481860"/>
          </a:xfrm>
          <a:custGeom>
            <a:avLst/>
            <a:gdLst>
              <a:gd name="connsiteX0" fmla="*/ 143628 w 254308"/>
              <a:gd name="connsiteY0" fmla="*/ 481860 h 481860"/>
              <a:gd name="connsiteX1" fmla="*/ 254308 w 254308"/>
              <a:gd name="connsiteY1" fmla="*/ 444627 h 481860"/>
              <a:gd name="connsiteX2" fmla="*/ 163344 w 254308"/>
              <a:gd name="connsiteY2" fmla="*/ 0 h 481860"/>
              <a:gd name="connsiteX3" fmla="*/ 0 w 254308"/>
              <a:gd name="connsiteY3" fmla="*/ 54959 h 481860"/>
              <a:gd name="connsiteX4" fmla="*/ 143628 w 254308"/>
              <a:gd name="connsiteY4" fmla="*/ 481860 h 48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08" h="481860">
                <a:moveTo>
                  <a:pt x="143628" y="481860"/>
                </a:moveTo>
                <a:lnTo>
                  <a:pt x="254308" y="444627"/>
                </a:lnTo>
                <a:lnTo>
                  <a:pt x="163344" y="0"/>
                </a:lnTo>
                <a:lnTo>
                  <a:pt x="0" y="54959"/>
                </a:lnTo>
                <a:lnTo>
                  <a:pt x="143628" y="48186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7CDFF1E-6DED-5814-0676-B646CCC37479}"/>
              </a:ext>
            </a:extLst>
          </p:cNvPr>
          <p:cNvSpPr/>
          <p:nvPr userDrawn="1"/>
        </p:nvSpPr>
        <p:spPr>
          <a:xfrm flipH="1">
            <a:off x="8804961" y="6283413"/>
            <a:ext cx="405136" cy="244278"/>
          </a:xfrm>
          <a:custGeom>
            <a:avLst/>
            <a:gdLst>
              <a:gd name="connsiteX0" fmla="*/ -208 w 405136"/>
              <a:gd name="connsiteY0" fmla="*/ 100652 h 244278"/>
              <a:gd name="connsiteX1" fmla="*/ 30948 w 405136"/>
              <a:gd name="connsiteY1" fmla="*/ 90175 h 244278"/>
              <a:gd name="connsiteX2" fmla="*/ 135933 w 405136"/>
              <a:gd name="connsiteY2" fmla="*/ -198 h 244278"/>
              <a:gd name="connsiteX3" fmla="*/ 217762 w 405136"/>
              <a:gd name="connsiteY3" fmla="*/ 27320 h 244278"/>
              <a:gd name="connsiteX4" fmla="*/ 217772 w 405136"/>
              <a:gd name="connsiteY4" fmla="*/ 27320 h 244278"/>
              <a:gd name="connsiteX5" fmla="*/ 403405 w 405136"/>
              <a:gd name="connsiteY5" fmla="*/ 119502 h 244278"/>
              <a:gd name="connsiteX6" fmla="*/ 404928 w 405136"/>
              <a:gd name="connsiteY6" fmla="*/ 124017 h 244278"/>
              <a:gd name="connsiteX7" fmla="*/ 48045 w 405136"/>
              <a:gd name="connsiteY7" fmla="*/ 244080 h 24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136" h="244278">
                <a:moveTo>
                  <a:pt x="-208" y="100652"/>
                </a:moveTo>
                <a:lnTo>
                  <a:pt x="30948" y="90175"/>
                </a:lnTo>
                <a:lnTo>
                  <a:pt x="135933" y="-198"/>
                </a:lnTo>
                <a:lnTo>
                  <a:pt x="217762" y="27320"/>
                </a:lnTo>
                <a:lnTo>
                  <a:pt x="217772" y="27320"/>
                </a:lnTo>
                <a:cubicBezTo>
                  <a:pt x="294486" y="1517"/>
                  <a:pt x="377592" y="42788"/>
                  <a:pt x="403405" y="119502"/>
                </a:cubicBezTo>
                <a:lnTo>
                  <a:pt x="404928" y="124017"/>
                </a:lnTo>
                <a:lnTo>
                  <a:pt x="48045" y="24408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4F5E4A7-DFDA-B68F-5C1D-867F37CC4CCD}"/>
              </a:ext>
            </a:extLst>
          </p:cNvPr>
          <p:cNvSpPr/>
          <p:nvPr userDrawn="1"/>
        </p:nvSpPr>
        <p:spPr>
          <a:xfrm flipH="1">
            <a:off x="9435297" y="5899413"/>
            <a:ext cx="271367" cy="465200"/>
          </a:xfrm>
          <a:custGeom>
            <a:avLst/>
            <a:gdLst>
              <a:gd name="connsiteX0" fmla="*/ 0 w 271367"/>
              <a:gd name="connsiteY0" fmla="*/ 438322 h 465200"/>
              <a:gd name="connsiteX1" fmla="*/ 113643 w 271367"/>
              <a:gd name="connsiteY1" fmla="*/ 465201 h 465200"/>
              <a:gd name="connsiteX2" fmla="*/ 271367 w 271367"/>
              <a:gd name="connsiteY2" fmla="*/ 39662 h 465200"/>
              <a:gd name="connsiteX3" fmla="*/ 103651 w 271367"/>
              <a:gd name="connsiteY3" fmla="*/ 0 h 465200"/>
              <a:gd name="connsiteX4" fmla="*/ 0 w 271367"/>
              <a:gd name="connsiteY4" fmla="*/ 438322 h 4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67" h="465200">
                <a:moveTo>
                  <a:pt x="0" y="438322"/>
                </a:moveTo>
                <a:lnTo>
                  <a:pt x="113643" y="465201"/>
                </a:lnTo>
                <a:lnTo>
                  <a:pt x="271367" y="39662"/>
                </a:lnTo>
                <a:lnTo>
                  <a:pt x="103651" y="0"/>
                </a:lnTo>
                <a:lnTo>
                  <a:pt x="0" y="438322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0A23050-397D-5A22-5742-8D8AAB092C21}"/>
              </a:ext>
            </a:extLst>
          </p:cNvPr>
          <p:cNvSpPr/>
          <p:nvPr userDrawn="1"/>
        </p:nvSpPr>
        <p:spPr>
          <a:xfrm flipH="1">
            <a:off x="9390218" y="6280089"/>
            <a:ext cx="371481" cy="247602"/>
          </a:xfrm>
          <a:custGeom>
            <a:avLst/>
            <a:gdLst>
              <a:gd name="connsiteX0" fmla="*/ 34615 w 371481"/>
              <a:gd name="connsiteY0" fmla="*/ 13489 h 247602"/>
              <a:gd name="connsiteX1" fmla="*/ 66601 w 371481"/>
              <a:gd name="connsiteY1" fmla="*/ 21052 h 247602"/>
              <a:gd name="connsiteX2" fmla="*/ 203484 w 371481"/>
              <a:gd name="connsiteY2" fmla="*/ -198 h 247602"/>
              <a:gd name="connsiteX3" fmla="*/ 258415 w 371481"/>
              <a:gd name="connsiteY3" fmla="*/ 66410 h 247602"/>
              <a:gd name="connsiteX4" fmla="*/ 258424 w 371481"/>
              <a:gd name="connsiteY4" fmla="*/ 66420 h 247602"/>
              <a:gd name="connsiteX5" fmla="*/ 367305 w 371481"/>
              <a:gd name="connsiteY5" fmla="*/ 242766 h 247602"/>
              <a:gd name="connsiteX6" fmla="*/ 366209 w 371481"/>
              <a:gd name="connsiteY6" fmla="*/ 247405 h 247602"/>
              <a:gd name="connsiteX7" fmla="*/ -208 w 371481"/>
              <a:gd name="connsiteY7" fmla="*/ 160746 h 2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481" h="247602">
                <a:moveTo>
                  <a:pt x="34615" y="13489"/>
                </a:moveTo>
                <a:lnTo>
                  <a:pt x="66601" y="21052"/>
                </a:lnTo>
                <a:lnTo>
                  <a:pt x="203484" y="-198"/>
                </a:lnTo>
                <a:lnTo>
                  <a:pt x="258415" y="66410"/>
                </a:lnTo>
                <a:lnTo>
                  <a:pt x="258424" y="66420"/>
                </a:lnTo>
                <a:cubicBezTo>
                  <a:pt x="337187" y="85050"/>
                  <a:pt x="385936" y="164003"/>
                  <a:pt x="367305" y="242766"/>
                </a:cubicBezTo>
                <a:lnTo>
                  <a:pt x="366209" y="247405"/>
                </a:lnTo>
                <a:lnTo>
                  <a:pt x="-208" y="160746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AFE750A-859C-EBBF-6251-419324CBA921}"/>
              </a:ext>
            </a:extLst>
          </p:cNvPr>
          <p:cNvSpPr/>
          <p:nvPr userDrawn="1"/>
        </p:nvSpPr>
        <p:spPr>
          <a:xfrm rot="3350432" flipH="1">
            <a:off x="10233317" y="6010711"/>
            <a:ext cx="45824" cy="581452"/>
          </a:xfrm>
          <a:custGeom>
            <a:avLst/>
            <a:gdLst>
              <a:gd name="connsiteX0" fmla="*/ -208 w 45824"/>
              <a:gd name="connsiteY0" fmla="*/ -198 h 581452"/>
              <a:gd name="connsiteX1" fmla="*/ 45617 w 45824"/>
              <a:gd name="connsiteY1" fmla="*/ -198 h 581452"/>
              <a:gd name="connsiteX2" fmla="*/ 45617 w 45824"/>
              <a:gd name="connsiteY2" fmla="*/ 581255 h 581452"/>
              <a:gd name="connsiteX3" fmla="*/ -208 w 45824"/>
              <a:gd name="connsiteY3" fmla="*/ 581255 h 5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24" h="581452">
                <a:moveTo>
                  <a:pt x="-208" y="-198"/>
                </a:moveTo>
                <a:lnTo>
                  <a:pt x="45617" y="-198"/>
                </a:lnTo>
                <a:lnTo>
                  <a:pt x="45617" y="581255"/>
                </a:lnTo>
                <a:lnTo>
                  <a:pt x="-208" y="58125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7140146-F403-FE27-4441-EEB363B4FCD0}"/>
              </a:ext>
            </a:extLst>
          </p:cNvPr>
          <p:cNvSpPr/>
          <p:nvPr userDrawn="1"/>
        </p:nvSpPr>
        <p:spPr>
          <a:xfrm rot="2049580" flipH="1">
            <a:off x="10601293" y="6278526"/>
            <a:ext cx="581452" cy="45824"/>
          </a:xfrm>
          <a:custGeom>
            <a:avLst/>
            <a:gdLst>
              <a:gd name="connsiteX0" fmla="*/ -208 w 581452"/>
              <a:gd name="connsiteY0" fmla="*/ -199 h 45824"/>
              <a:gd name="connsiteX1" fmla="*/ 581245 w 581452"/>
              <a:gd name="connsiteY1" fmla="*/ -199 h 45824"/>
              <a:gd name="connsiteX2" fmla="*/ 581245 w 581452"/>
              <a:gd name="connsiteY2" fmla="*/ 45626 h 45824"/>
              <a:gd name="connsiteX3" fmla="*/ -208 w 581452"/>
              <a:gd name="connsiteY3" fmla="*/ 45626 h 4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2" h="45824">
                <a:moveTo>
                  <a:pt x="-208" y="-199"/>
                </a:moveTo>
                <a:lnTo>
                  <a:pt x="581245" y="-199"/>
                </a:lnTo>
                <a:lnTo>
                  <a:pt x="581245" y="45626"/>
                </a:lnTo>
                <a:lnTo>
                  <a:pt x="-208" y="45626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B0049EF-DA52-8D11-2117-4AA210BC345E}"/>
              </a:ext>
            </a:extLst>
          </p:cNvPr>
          <p:cNvSpPr/>
          <p:nvPr userDrawn="1"/>
        </p:nvSpPr>
        <p:spPr>
          <a:xfrm flipH="1">
            <a:off x="9952659" y="6401678"/>
            <a:ext cx="126012" cy="126012"/>
          </a:xfrm>
          <a:custGeom>
            <a:avLst/>
            <a:gdLst>
              <a:gd name="connsiteX0" fmla="*/ 126012 w 126012"/>
              <a:gd name="connsiteY0" fmla="*/ 63006 h 126012"/>
              <a:gd name="connsiteX1" fmla="*/ 63006 w 126012"/>
              <a:gd name="connsiteY1" fmla="*/ 126012 h 126012"/>
              <a:gd name="connsiteX2" fmla="*/ 0 w 126012"/>
              <a:gd name="connsiteY2" fmla="*/ 63006 h 126012"/>
              <a:gd name="connsiteX3" fmla="*/ 63006 w 126012"/>
              <a:gd name="connsiteY3" fmla="*/ 0 h 126012"/>
              <a:gd name="connsiteX4" fmla="*/ 126012 w 126012"/>
              <a:gd name="connsiteY4" fmla="*/ 63006 h 12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12" h="126012">
                <a:moveTo>
                  <a:pt x="126012" y="63006"/>
                </a:moveTo>
                <a:cubicBezTo>
                  <a:pt x="126012" y="97804"/>
                  <a:pt x="97804" y="126012"/>
                  <a:pt x="63006" y="126012"/>
                </a:cubicBezTo>
                <a:cubicBezTo>
                  <a:pt x="28209" y="126012"/>
                  <a:pt x="0" y="97804"/>
                  <a:pt x="0" y="63006"/>
                </a:cubicBezTo>
                <a:cubicBezTo>
                  <a:pt x="0" y="28209"/>
                  <a:pt x="28209" y="0"/>
                  <a:pt x="63006" y="0"/>
                </a:cubicBezTo>
                <a:cubicBezTo>
                  <a:pt x="97804" y="0"/>
                  <a:pt x="126012" y="28209"/>
                  <a:pt x="126012" y="630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230349D-7ED3-D539-6E5D-38983A61E8CB}"/>
              </a:ext>
            </a:extLst>
          </p:cNvPr>
          <p:cNvSpPr/>
          <p:nvPr userDrawn="1"/>
        </p:nvSpPr>
        <p:spPr>
          <a:xfrm flipH="1">
            <a:off x="10513986" y="6401678"/>
            <a:ext cx="126012" cy="126012"/>
          </a:xfrm>
          <a:custGeom>
            <a:avLst/>
            <a:gdLst>
              <a:gd name="connsiteX0" fmla="*/ 126012 w 126012"/>
              <a:gd name="connsiteY0" fmla="*/ 63006 h 126012"/>
              <a:gd name="connsiteX1" fmla="*/ 63006 w 126012"/>
              <a:gd name="connsiteY1" fmla="*/ 126012 h 126012"/>
              <a:gd name="connsiteX2" fmla="*/ 0 w 126012"/>
              <a:gd name="connsiteY2" fmla="*/ 63006 h 126012"/>
              <a:gd name="connsiteX3" fmla="*/ 63006 w 126012"/>
              <a:gd name="connsiteY3" fmla="*/ 0 h 126012"/>
              <a:gd name="connsiteX4" fmla="*/ 126012 w 126012"/>
              <a:gd name="connsiteY4" fmla="*/ 63006 h 12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12" h="126012">
                <a:moveTo>
                  <a:pt x="126012" y="63006"/>
                </a:moveTo>
                <a:cubicBezTo>
                  <a:pt x="126012" y="97804"/>
                  <a:pt x="97803" y="126012"/>
                  <a:pt x="63006" y="126012"/>
                </a:cubicBezTo>
                <a:cubicBezTo>
                  <a:pt x="28209" y="126012"/>
                  <a:pt x="0" y="97804"/>
                  <a:pt x="0" y="63006"/>
                </a:cubicBezTo>
                <a:cubicBezTo>
                  <a:pt x="0" y="28209"/>
                  <a:pt x="28209" y="0"/>
                  <a:pt x="63006" y="0"/>
                </a:cubicBezTo>
                <a:cubicBezTo>
                  <a:pt x="97803" y="0"/>
                  <a:pt x="126012" y="28209"/>
                  <a:pt x="126012" y="630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F5D4B3F-FAD3-6143-0D12-CD63A23F10A3}"/>
              </a:ext>
            </a:extLst>
          </p:cNvPr>
          <p:cNvSpPr/>
          <p:nvPr userDrawn="1"/>
        </p:nvSpPr>
        <p:spPr>
          <a:xfrm flipH="1">
            <a:off x="11069579" y="6401678"/>
            <a:ext cx="126012" cy="126012"/>
          </a:xfrm>
          <a:custGeom>
            <a:avLst/>
            <a:gdLst>
              <a:gd name="connsiteX0" fmla="*/ 126012 w 126012"/>
              <a:gd name="connsiteY0" fmla="*/ 63006 h 126012"/>
              <a:gd name="connsiteX1" fmla="*/ 63006 w 126012"/>
              <a:gd name="connsiteY1" fmla="*/ 126012 h 126012"/>
              <a:gd name="connsiteX2" fmla="*/ 0 w 126012"/>
              <a:gd name="connsiteY2" fmla="*/ 63006 h 126012"/>
              <a:gd name="connsiteX3" fmla="*/ 63006 w 126012"/>
              <a:gd name="connsiteY3" fmla="*/ 0 h 126012"/>
              <a:gd name="connsiteX4" fmla="*/ 126012 w 126012"/>
              <a:gd name="connsiteY4" fmla="*/ 63006 h 12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12" h="126012">
                <a:moveTo>
                  <a:pt x="126012" y="63006"/>
                </a:moveTo>
                <a:cubicBezTo>
                  <a:pt x="126012" y="97804"/>
                  <a:pt x="97803" y="126012"/>
                  <a:pt x="63006" y="126012"/>
                </a:cubicBezTo>
                <a:cubicBezTo>
                  <a:pt x="28209" y="126012"/>
                  <a:pt x="0" y="97804"/>
                  <a:pt x="0" y="63006"/>
                </a:cubicBezTo>
                <a:cubicBezTo>
                  <a:pt x="0" y="28209"/>
                  <a:pt x="28209" y="0"/>
                  <a:pt x="63006" y="0"/>
                </a:cubicBezTo>
                <a:cubicBezTo>
                  <a:pt x="97803" y="0"/>
                  <a:pt x="126012" y="28209"/>
                  <a:pt x="126012" y="630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4D6E165-8E8A-A447-E10E-869EC1DE3F45}"/>
              </a:ext>
            </a:extLst>
          </p:cNvPr>
          <p:cNvSpPr/>
          <p:nvPr userDrawn="1"/>
        </p:nvSpPr>
        <p:spPr>
          <a:xfrm flipH="1">
            <a:off x="10554077" y="6138196"/>
            <a:ext cx="45822" cy="326486"/>
          </a:xfrm>
          <a:custGeom>
            <a:avLst/>
            <a:gdLst>
              <a:gd name="connsiteX0" fmla="*/ 0 w 45822"/>
              <a:gd name="connsiteY0" fmla="*/ 0 h 326486"/>
              <a:gd name="connsiteX1" fmla="*/ 45823 w 45822"/>
              <a:gd name="connsiteY1" fmla="*/ 0 h 326486"/>
              <a:gd name="connsiteX2" fmla="*/ 45823 w 45822"/>
              <a:gd name="connsiteY2" fmla="*/ 326486 h 326486"/>
              <a:gd name="connsiteX3" fmla="*/ 0 w 45822"/>
              <a:gd name="connsiteY3" fmla="*/ 326486 h 3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22" h="326486">
                <a:moveTo>
                  <a:pt x="0" y="0"/>
                </a:moveTo>
                <a:lnTo>
                  <a:pt x="45823" y="0"/>
                </a:lnTo>
                <a:lnTo>
                  <a:pt x="45823" y="326486"/>
                </a:lnTo>
                <a:lnTo>
                  <a:pt x="0" y="326486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0B2E76B-80D4-4FA3-99A8-602B8EE463B6}"/>
              </a:ext>
            </a:extLst>
          </p:cNvPr>
          <p:cNvSpPr/>
          <p:nvPr userDrawn="1"/>
        </p:nvSpPr>
        <p:spPr>
          <a:xfrm rot="10800000" flipH="1">
            <a:off x="10531167" y="5651289"/>
            <a:ext cx="85917" cy="441043"/>
          </a:xfrm>
          <a:custGeom>
            <a:avLst/>
            <a:gdLst>
              <a:gd name="connsiteX0" fmla="*/ -208 w 85917"/>
              <a:gd name="connsiteY0" fmla="*/ -199 h 441043"/>
              <a:gd name="connsiteX1" fmla="*/ 85709 w 85917"/>
              <a:gd name="connsiteY1" fmla="*/ -199 h 441043"/>
              <a:gd name="connsiteX2" fmla="*/ 85709 w 85917"/>
              <a:gd name="connsiteY2" fmla="*/ 440845 h 441043"/>
              <a:gd name="connsiteX3" fmla="*/ -208 w 85917"/>
              <a:gd name="connsiteY3" fmla="*/ 440845 h 441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17" h="441043">
                <a:moveTo>
                  <a:pt x="-208" y="-199"/>
                </a:moveTo>
                <a:lnTo>
                  <a:pt x="85709" y="-199"/>
                </a:lnTo>
                <a:lnTo>
                  <a:pt x="85709" y="440845"/>
                </a:lnTo>
                <a:lnTo>
                  <a:pt x="-208" y="440845"/>
                </a:lnTo>
                <a:close/>
              </a:path>
            </a:pathLst>
          </a:custGeom>
          <a:solidFill>
            <a:srgbClr val="CACA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126FA6DC-DAE3-16CD-1135-A34D668048FB}"/>
              </a:ext>
            </a:extLst>
          </p:cNvPr>
          <p:cNvSpPr/>
          <p:nvPr userDrawn="1"/>
        </p:nvSpPr>
        <p:spPr>
          <a:xfrm flipH="1">
            <a:off x="10198211" y="5545369"/>
            <a:ext cx="812711" cy="246297"/>
          </a:xfrm>
          <a:custGeom>
            <a:avLst/>
            <a:gdLst>
              <a:gd name="connsiteX0" fmla="*/ -208 w 812711"/>
              <a:gd name="connsiteY0" fmla="*/ 174500 h 246297"/>
              <a:gd name="connsiteX1" fmla="*/ -208 w 812711"/>
              <a:gd name="connsiteY1" fmla="*/ 71391 h 246297"/>
              <a:gd name="connsiteX2" fmla="*/ 71391 w 812711"/>
              <a:gd name="connsiteY2" fmla="*/ -198 h 246297"/>
              <a:gd name="connsiteX3" fmla="*/ 740904 w 812711"/>
              <a:gd name="connsiteY3" fmla="*/ -198 h 246297"/>
              <a:gd name="connsiteX4" fmla="*/ 812503 w 812711"/>
              <a:gd name="connsiteY4" fmla="*/ 71391 h 246297"/>
              <a:gd name="connsiteX5" fmla="*/ 812503 w 812711"/>
              <a:gd name="connsiteY5" fmla="*/ 174500 h 246297"/>
              <a:gd name="connsiteX6" fmla="*/ 740904 w 812711"/>
              <a:gd name="connsiteY6" fmla="*/ 246099 h 246297"/>
              <a:gd name="connsiteX7" fmla="*/ 71391 w 812711"/>
              <a:gd name="connsiteY7" fmla="*/ 246099 h 246297"/>
              <a:gd name="connsiteX8" fmla="*/ -208 w 812711"/>
              <a:gd name="connsiteY8" fmla="*/ 174500 h 24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711" h="246297">
                <a:moveTo>
                  <a:pt x="-208" y="174500"/>
                </a:moveTo>
                <a:lnTo>
                  <a:pt x="-208" y="71391"/>
                </a:lnTo>
                <a:cubicBezTo>
                  <a:pt x="-170" y="31872"/>
                  <a:pt x="31863" y="-160"/>
                  <a:pt x="71391" y="-198"/>
                </a:cubicBezTo>
                <a:lnTo>
                  <a:pt x="740904" y="-198"/>
                </a:lnTo>
                <a:cubicBezTo>
                  <a:pt x="780423" y="-160"/>
                  <a:pt x="812455" y="31872"/>
                  <a:pt x="812503" y="71391"/>
                </a:cubicBezTo>
                <a:lnTo>
                  <a:pt x="812503" y="174500"/>
                </a:lnTo>
                <a:cubicBezTo>
                  <a:pt x="812455" y="214019"/>
                  <a:pt x="780423" y="246052"/>
                  <a:pt x="740904" y="246099"/>
                </a:cubicBezTo>
                <a:lnTo>
                  <a:pt x="71391" y="246099"/>
                </a:lnTo>
                <a:cubicBezTo>
                  <a:pt x="31863" y="246052"/>
                  <a:pt x="-170" y="214019"/>
                  <a:pt x="-208" y="17450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8BA323C-6192-A765-F821-4B4AB44D32FC}"/>
              </a:ext>
            </a:extLst>
          </p:cNvPr>
          <p:cNvSpPr/>
          <p:nvPr userDrawn="1"/>
        </p:nvSpPr>
        <p:spPr>
          <a:xfrm flipH="1">
            <a:off x="11192677" y="4613260"/>
            <a:ext cx="668801" cy="969192"/>
          </a:xfrm>
          <a:custGeom>
            <a:avLst/>
            <a:gdLst>
              <a:gd name="connsiteX0" fmla="*/ 446335 w 668801"/>
              <a:gd name="connsiteY0" fmla="*/ 916471 h 969192"/>
              <a:gd name="connsiteX1" fmla="*/ 14091 w 668801"/>
              <a:gd name="connsiteY1" fmla="*/ 173264 h 969192"/>
              <a:gd name="connsiteX2" fmla="*/ 52315 w 668801"/>
              <a:gd name="connsiteY2" fmla="*/ 28798 h 969192"/>
              <a:gd name="connsiteX3" fmla="*/ 77575 w 668801"/>
              <a:gd name="connsiteY3" fmla="*/ 14101 h 969192"/>
              <a:gd name="connsiteX4" fmla="*/ 222050 w 668801"/>
              <a:gd name="connsiteY4" fmla="*/ 52315 h 969192"/>
              <a:gd name="connsiteX5" fmla="*/ 654295 w 668801"/>
              <a:gd name="connsiteY5" fmla="*/ 795523 h 969192"/>
              <a:gd name="connsiteX6" fmla="*/ 616071 w 668801"/>
              <a:gd name="connsiteY6" fmla="*/ 939998 h 969192"/>
              <a:gd name="connsiteX7" fmla="*/ 590811 w 668801"/>
              <a:gd name="connsiteY7" fmla="*/ 954695 h 969192"/>
              <a:gd name="connsiteX8" fmla="*/ 446335 w 668801"/>
              <a:gd name="connsiteY8" fmla="*/ 916471 h 96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8801" h="969192">
                <a:moveTo>
                  <a:pt x="446335" y="916471"/>
                </a:moveTo>
                <a:lnTo>
                  <a:pt x="14091" y="173264"/>
                </a:lnTo>
                <a:cubicBezTo>
                  <a:pt x="-15179" y="122810"/>
                  <a:pt x="1918" y="58173"/>
                  <a:pt x="52315" y="28798"/>
                </a:cubicBezTo>
                <a:lnTo>
                  <a:pt x="77575" y="14101"/>
                </a:lnTo>
                <a:cubicBezTo>
                  <a:pt x="128039" y="-15169"/>
                  <a:pt x="192666" y="1928"/>
                  <a:pt x="222050" y="52315"/>
                </a:cubicBezTo>
                <a:lnTo>
                  <a:pt x="654295" y="795523"/>
                </a:lnTo>
                <a:cubicBezTo>
                  <a:pt x="683565" y="845986"/>
                  <a:pt x="666468" y="910613"/>
                  <a:pt x="616071" y="939998"/>
                </a:cubicBezTo>
                <a:lnTo>
                  <a:pt x="590811" y="954695"/>
                </a:lnTo>
                <a:cubicBezTo>
                  <a:pt x="540357" y="983965"/>
                  <a:pt x="475720" y="966868"/>
                  <a:pt x="446335" y="91647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9E4522C-5F96-F2B6-53BD-EBF296D55480}"/>
              </a:ext>
            </a:extLst>
          </p:cNvPr>
          <p:cNvSpPr/>
          <p:nvPr userDrawn="1"/>
        </p:nvSpPr>
        <p:spPr>
          <a:xfrm flipH="1">
            <a:off x="10805097" y="5364089"/>
            <a:ext cx="555431" cy="352425"/>
          </a:xfrm>
          <a:custGeom>
            <a:avLst/>
            <a:gdLst>
              <a:gd name="connsiteX0" fmla="*/ 352217 w 555431"/>
              <a:gd name="connsiteY0" fmla="*/ 352227 h 352425"/>
              <a:gd name="connsiteX1" fmla="*/ -208 w 555431"/>
              <a:gd name="connsiteY1" fmla="*/ -198 h 352425"/>
              <a:gd name="connsiteX2" fmla="*/ 37892 w 555431"/>
              <a:gd name="connsiteY2" fmla="*/ -198 h 352425"/>
              <a:gd name="connsiteX3" fmla="*/ 352284 w 555431"/>
              <a:gd name="connsiteY3" fmla="*/ 314127 h 352425"/>
              <a:gd name="connsiteX4" fmla="*/ 533259 w 555431"/>
              <a:gd name="connsiteY4" fmla="*/ 256786 h 352425"/>
              <a:gd name="connsiteX5" fmla="*/ 555224 w 555431"/>
              <a:gd name="connsiteY5" fmla="*/ 287914 h 352425"/>
              <a:gd name="connsiteX6" fmla="*/ 352217 w 555431"/>
              <a:gd name="connsiteY6" fmla="*/ 35222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431" h="352425">
                <a:moveTo>
                  <a:pt x="352217" y="352227"/>
                </a:moveTo>
                <a:cubicBezTo>
                  <a:pt x="157669" y="352007"/>
                  <a:pt x="11" y="194350"/>
                  <a:pt x="-208" y="-198"/>
                </a:cubicBezTo>
                <a:lnTo>
                  <a:pt x="37892" y="-198"/>
                </a:lnTo>
                <a:cubicBezTo>
                  <a:pt x="37911" y="173423"/>
                  <a:pt x="178671" y="314146"/>
                  <a:pt x="352284" y="314127"/>
                </a:cubicBezTo>
                <a:cubicBezTo>
                  <a:pt x="417073" y="314127"/>
                  <a:pt x="480281" y="294095"/>
                  <a:pt x="533259" y="256786"/>
                </a:cubicBezTo>
                <a:lnTo>
                  <a:pt x="555224" y="287914"/>
                </a:lnTo>
                <a:cubicBezTo>
                  <a:pt x="495873" y="329909"/>
                  <a:pt x="424921" y="352388"/>
                  <a:pt x="352217" y="35222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8AFF21B-9A27-46A8-8B8A-E611159D838E}"/>
              </a:ext>
            </a:extLst>
          </p:cNvPr>
          <p:cNvSpPr/>
          <p:nvPr userDrawn="1"/>
        </p:nvSpPr>
        <p:spPr>
          <a:xfrm flipH="1">
            <a:off x="9065003" y="5059355"/>
            <a:ext cx="1812826" cy="1123883"/>
          </a:xfrm>
          <a:custGeom>
            <a:avLst/>
            <a:gdLst>
              <a:gd name="connsiteX0" fmla="*/ 269569 w 1812826"/>
              <a:gd name="connsiteY0" fmla="*/ 123560 h 1123883"/>
              <a:gd name="connsiteX1" fmla="*/ 1498294 w 1812826"/>
              <a:gd name="connsiteY1" fmla="*/ 199760 h 1123883"/>
              <a:gd name="connsiteX2" fmla="*/ 1812619 w 1812826"/>
              <a:gd name="connsiteY2" fmla="*/ 1057011 h 1123883"/>
              <a:gd name="connsiteX3" fmla="*/ 1603069 w 1812826"/>
              <a:gd name="connsiteY3" fmla="*/ 1123686 h 1123883"/>
              <a:gd name="connsiteX4" fmla="*/ 1193494 w 1812826"/>
              <a:gd name="connsiteY4" fmla="*/ 437885 h 1123883"/>
              <a:gd name="connsiteX5" fmla="*/ -208 w 1812826"/>
              <a:gd name="connsiteY5" fmla="*/ 395023 h 112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2826" h="1123883">
                <a:moveTo>
                  <a:pt x="269569" y="123560"/>
                </a:moveTo>
                <a:cubicBezTo>
                  <a:pt x="269569" y="123560"/>
                  <a:pt x="1336369" y="-200290"/>
                  <a:pt x="1498294" y="199760"/>
                </a:cubicBezTo>
                <a:cubicBezTo>
                  <a:pt x="1660219" y="599811"/>
                  <a:pt x="1812619" y="1057011"/>
                  <a:pt x="1812619" y="1057011"/>
                </a:cubicBezTo>
                <a:lnTo>
                  <a:pt x="1603069" y="1123686"/>
                </a:lnTo>
                <a:lnTo>
                  <a:pt x="1193494" y="437885"/>
                </a:lnTo>
                <a:cubicBezTo>
                  <a:pt x="1193494" y="437885"/>
                  <a:pt x="206265" y="685536"/>
                  <a:pt x="-208" y="39502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57C4148-E682-0194-4299-B2CDEE3AF63E}"/>
              </a:ext>
            </a:extLst>
          </p:cNvPr>
          <p:cNvSpPr/>
          <p:nvPr userDrawn="1"/>
        </p:nvSpPr>
        <p:spPr>
          <a:xfrm flipH="1">
            <a:off x="10350878" y="4354439"/>
            <a:ext cx="1323975" cy="1171575"/>
          </a:xfrm>
          <a:custGeom>
            <a:avLst/>
            <a:gdLst>
              <a:gd name="connsiteX0" fmla="*/ 295067 w 1323975"/>
              <a:gd name="connsiteY0" fmla="*/ 18852 h 1171575"/>
              <a:gd name="connsiteX1" fmla="*/ 47417 w 1323975"/>
              <a:gd name="connsiteY1" fmla="*/ -198 h 1171575"/>
              <a:gd name="connsiteX2" fmla="*/ -208 w 1323975"/>
              <a:gd name="connsiteY2" fmla="*/ 304602 h 1171575"/>
              <a:gd name="connsiteX3" fmla="*/ 828467 w 1323975"/>
              <a:gd name="connsiteY3" fmla="*/ 1171377 h 1171575"/>
              <a:gd name="connsiteX4" fmla="*/ 1323767 w 1323975"/>
              <a:gd name="connsiteY4" fmla="*/ 723702 h 1171575"/>
              <a:gd name="connsiteX5" fmla="*/ 775213 w 1323975"/>
              <a:gd name="connsiteY5" fmla="*/ 519333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3975" h="1171575">
                <a:moveTo>
                  <a:pt x="295067" y="18852"/>
                </a:moveTo>
                <a:lnTo>
                  <a:pt x="47417" y="-198"/>
                </a:lnTo>
                <a:lnTo>
                  <a:pt x="-208" y="304602"/>
                </a:lnTo>
                <a:cubicBezTo>
                  <a:pt x="-208" y="304602"/>
                  <a:pt x="304592" y="1095177"/>
                  <a:pt x="828467" y="1171377"/>
                </a:cubicBezTo>
                <a:lnTo>
                  <a:pt x="1323767" y="723702"/>
                </a:lnTo>
                <a:lnTo>
                  <a:pt x="775213" y="519333"/>
                </a:lnTo>
                <a:close/>
              </a:path>
            </a:pathLst>
          </a:custGeom>
          <a:solidFill>
            <a:srgbClr val="002FA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179BB94-F91C-693C-D378-C7888F3EC5D5}"/>
              </a:ext>
            </a:extLst>
          </p:cNvPr>
          <p:cNvSpPr/>
          <p:nvPr userDrawn="1"/>
        </p:nvSpPr>
        <p:spPr>
          <a:xfrm rot="1591791" flipH="1">
            <a:off x="11229354" y="3578785"/>
            <a:ext cx="647614" cy="647614"/>
          </a:xfrm>
          <a:custGeom>
            <a:avLst/>
            <a:gdLst>
              <a:gd name="connsiteX0" fmla="*/ 647406 w 647614"/>
              <a:gd name="connsiteY0" fmla="*/ 323609 h 647614"/>
              <a:gd name="connsiteX1" fmla="*/ 323599 w 647614"/>
              <a:gd name="connsiteY1" fmla="*/ 647416 h 647614"/>
              <a:gd name="connsiteX2" fmla="*/ -208 w 647614"/>
              <a:gd name="connsiteY2" fmla="*/ 323609 h 647614"/>
              <a:gd name="connsiteX3" fmla="*/ 323599 w 647614"/>
              <a:gd name="connsiteY3" fmla="*/ -198 h 647614"/>
              <a:gd name="connsiteX4" fmla="*/ 647406 w 647614"/>
              <a:gd name="connsiteY4" fmla="*/ 323609 h 64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614" h="647614">
                <a:moveTo>
                  <a:pt x="647406" y="323609"/>
                </a:moveTo>
                <a:cubicBezTo>
                  <a:pt x="647406" y="502443"/>
                  <a:pt x="502433" y="647416"/>
                  <a:pt x="323599" y="647416"/>
                </a:cubicBezTo>
                <a:cubicBezTo>
                  <a:pt x="144765" y="647416"/>
                  <a:pt x="-208" y="502443"/>
                  <a:pt x="-208" y="323609"/>
                </a:cubicBezTo>
                <a:cubicBezTo>
                  <a:pt x="-208" y="144775"/>
                  <a:pt x="144765" y="-198"/>
                  <a:pt x="323599" y="-198"/>
                </a:cubicBezTo>
                <a:cubicBezTo>
                  <a:pt x="502433" y="-198"/>
                  <a:pt x="647406" y="144775"/>
                  <a:pt x="647406" y="32360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72ED5E2F-652D-3DDB-C532-EC661D92978A}"/>
              </a:ext>
            </a:extLst>
          </p:cNvPr>
          <p:cNvSpPr/>
          <p:nvPr userDrawn="1"/>
        </p:nvSpPr>
        <p:spPr>
          <a:xfrm flipH="1">
            <a:off x="11275801" y="3478833"/>
            <a:ext cx="679771" cy="779431"/>
          </a:xfrm>
          <a:custGeom>
            <a:avLst/>
            <a:gdLst>
              <a:gd name="connsiteX0" fmla="*/ 492043 w 679771"/>
              <a:gd name="connsiteY0" fmla="*/ 758984 h 779431"/>
              <a:gd name="connsiteX1" fmla="*/ 423758 w 679771"/>
              <a:gd name="connsiteY1" fmla="*/ 779034 h 779431"/>
              <a:gd name="connsiteX2" fmla="*/ 15040 w 679771"/>
              <a:gd name="connsiteY2" fmla="*/ 487283 h 779431"/>
              <a:gd name="connsiteX3" fmla="*/ 12297 w 679771"/>
              <a:gd name="connsiteY3" fmla="*/ 316338 h 779431"/>
              <a:gd name="connsiteX4" fmla="*/ 87649 w 679771"/>
              <a:gd name="connsiteY4" fmla="*/ 202381 h 779431"/>
              <a:gd name="connsiteX5" fmla="*/ 163097 w 679771"/>
              <a:gd name="connsiteY5" fmla="*/ 122542 h 779431"/>
              <a:gd name="connsiteX6" fmla="*/ 276492 w 679771"/>
              <a:gd name="connsiteY6" fmla="*/ 42170 h 779431"/>
              <a:gd name="connsiteX7" fmla="*/ 381229 w 679771"/>
              <a:gd name="connsiteY7" fmla="*/ 28464 h 779431"/>
              <a:gd name="connsiteX8" fmla="*/ 418224 w 679771"/>
              <a:gd name="connsiteY8" fmla="*/ 26930 h 779431"/>
              <a:gd name="connsiteX9" fmla="*/ 505835 w 679771"/>
              <a:gd name="connsiteY9" fmla="*/ 5080 h 779431"/>
              <a:gd name="connsiteX10" fmla="*/ 542678 w 679771"/>
              <a:gd name="connsiteY10" fmla="*/ 2708 h 779431"/>
              <a:gd name="connsiteX11" fmla="*/ 569119 w 679771"/>
              <a:gd name="connsiteY11" fmla="*/ 29369 h 779431"/>
              <a:gd name="connsiteX12" fmla="*/ 591026 w 679771"/>
              <a:gd name="connsiteY12" fmla="*/ 56077 h 779431"/>
              <a:gd name="connsiteX13" fmla="*/ 619220 w 679771"/>
              <a:gd name="connsiteY13" fmla="*/ 49619 h 779431"/>
              <a:gd name="connsiteX14" fmla="*/ 634108 w 679771"/>
              <a:gd name="connsiteY14" fmla="*/ 46352 h 779431"/>
              <a:gd name="connsiteX15" fmla="*/ 645186 w 679771"/>
              <a:gd name="connsiteY15" fmla="*/ 56839 h 779431"/>
              <a:gd name="connsiteX16" fmla="*/ 646291 w 679771"/>
              <a:gd name="connsiteY16" fmla="*/ 60115 h 779431"/>
              <a:gd name="connsiteX17" fmla="*/ 665474 w 679771"/>
              <a:gd name="connsiteY17" fmla="*/ 57810 h 779431"/>
              <a:gd name="connsiteX18" fmla="*/ 679390 w 679771"/>
              <a:gd name="connsiteY18" fmla="*/ 80546 h 779431"/>
              <a:gd name="connsiteX19" fmla="*/ 634537 w 679771"/>
              <a:gd name="connsiteY19" fmla="*/ 189008 h 779431"/>
              <a:gd name="connsiteX20" fmla="*/ 572319 w 679771"/>
              <a:gd name="connsiteY20" fmla="*/ 240795 h 779431"/>
              <a:gd name="connsiteX21" fmla="*/ 568481 w 679771"/>
              <a:gd name="connsiteY21" fmla="*/ 242910 h 779431"/>
              <a:gd name="connsiteX22" fmla="*/ 565833 w 679771"/>
              <a:gd name="connsiteY22" fmla="*/ 238919 h 779431"/>
              <a:gd name="connsiteX23" fmla="*/ 430673 w 679771"/>
              <a:gd name="connsiteY23" fmla="*/ 484445 h 779431"/>
              <a:gd name="connsiteX24" fmla="*/ 421262 w 679771"/>
              <a:gd name="connsiteY24" fmla="*/ 485712 h 779431"/>
              <a:gd name="connsiteX25" fmla="*/ 410461 w 679771"/>
              <a:gd name="connsiteY25" fmla="*/ 471195 h 779431"/>
              <a:gd name="connsiteX26" fmla="*/ 389306 w 679771"/>
              <a:gd name="connsiteY26" fmla="*/ 467519 h 779431"/>
              <a:gd name="connsiteX27" fmla="*/ 364084 w 679771"/>
              <a:gd name="connsiteY27" fmla="*/ 498885 h 779431"/>
              <a:gd name="connsiteX28" fmla="*/ 378952 w 679771"/>
              <a:gd name="connsiteY28" fmla="*/ 539671 h 779431"/>
              <a:gd name="connsiteX29" fmla="*/ 417462 w 679771"/>
              <a:gd name="connsiteY29" fmla="*/ 567141 h 779431"/>
              <a:gd name="connsiteX30" fmla="*/ 436931 w 679771"/>
              <a:gd name="connsiteY30" fmla="*/ 578704 h 779431"/>
              <a:gd name="connsiteX31" fmla="*/ 509511 w 679771"/>
              <a:gd name="connsiteY31" fmla="*/ 679850 h 779431"/>
              <a:gd name="connsiteX32" fmla="*/ 502787 w 679771"/>
              <a:gd name="connsiteY32" fmla="*/ 747163 h 779431"/>
              <a:gd name="connsiteX33" fmla="*/ 492043 w 679771"/>
              <a:gd name="connsiteY33" fmla="*/ 758984 h 77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79771" h="779431">
                <a:moveTo>
                  <a:pt x="492043" y="758984"/>
                </a:moveTo>
                <a:cubicBezTo>
                  <a:pt x="477098" y="771490"/>
                  <a:pt x="454571" y="778081"/>
                  <a:pt x="423758" y="779034"/>
                </a:cubicBezTo>
                <a:cubicBezTo>
                  <a:pt x="237401" y="784787"/>
                  <a:pt x="70152" y="665391"/>
                  <a:pt x="15040" y="487283"/>
                </a:cubicBezTo>
                <a:cubicBezTo>
                  <a:pt x="1543" y="443668"/>
                  <a:pt x="-9877" y="378612"/>
                  <a:pt x="12297" y="316338"/>
                </a:cubicBezTo>
                <a:cubicBezTo>
                  <a:pt x="28242" y="271589"/>
                  <a:pt x="59550" y="234051"/>
                  <a:pt x="87649" y="202381"/>
                </a:cubicBezTo>
                <a:cubicBezTo>
                  <a:pt x="111966" y="174958"/>
                  <a:pt x="137351" y="148088"/>
                  <a:pt x="163097" y="122542"/>
                </a:cubicBezTo>
                <a:cubicBezTo>
                  <a:pt x="193853" y="92005"/>
                  <a:pt x="230515" y="58096"/>
                  <a:pt x="276492" y="42170"/>
                </a:cubicBezTo>
                <a:cubicBezTo>
                  <a:pt x="310191" y="30502"/>
                  <a:pt x="346310" y="29464"/>
                  <a:pt x="381229" y="28464"/>
                </a:cubicBezTo>
                <a:cubicBezTo>
                  <a:pt x="393402" y="28102"/>
                  <a:pt x="405994" y="27749"/>
                  <a:pt x="418224" y="26930"/>
                </a:cubicBezTo>
                <a:cubicBezTo>
                  <a:pt x="448637" y="25892"/>
                  <a:pt x="478498" y="18453"/>
                  <a:pt x="505835" y="5080"/>
                </a:cubicBezTo>
                <a:cubicBezTo>
                  <a:pt x="517189" y="-1006"/>
                  <a:pt x="530628" y="-1873"/>
                  <a:pt x="542678" y="2708"/>
                </a:cubicBezTo>
                <a:cubicBezTo>
                  <a:pt x="554936" y="7347"/>
                  <a:pt x="564575" y="17072"/>
                  <a:pt x="569119" y="29369"/>
                </a:cubicBezTo>
                <a:cubicBezTo>
                  <a:pt x="573539" y="41323"/>
                  <a:pt x="577510" y="52095"/>
                  <a:pt x="591026" y="56077"/>
                </a:cubicBezTo>
                <a:cubicBezTo>
                  <a:pt x="600913" y="58734"/>
                  <a:pt x="611477" y="56315"/>
                  <a:pt x="619220" y="49619"/>
                </a:cubicBezTo>
                <a:cubicBezTo>
                  <a:pt x="623316" y="46076"/>
                  <a:pt x="628917" y="44857"/>
                  <a:pt x="634108" y="46352"/>
                </a:cubicBezTo>
                <a:cubicBezTo>
                  <a:pt x="639309" y="47800"/>
                  <a:pt x="643452" y="51724"/>
                  <a:pt x="645186" y="56839"/>
                </a:cubicBezTo>
                <a:lnTo>
                  <a:pt x="646291" y="60115"/>
                </a:lnTo>
                <a:cubicBezTo>
                  <a:pt x="651920" y="56239"/>
                  <a:pt x="659092" y="55372"/>
                  <a:pt x="665474" y="57810"/>
                </a:cubicBezTo>
                <a:cubicBezTo>
                  <a:pt x="674875" y="61192"/>
                  <a:pt x="680657" y="70641"/>
                  <a:pt x="679390" y="80546"/>
                </a:cubicBezTo>
                <a:cubicBezTo>
                  <a:pt x="674866" y="120180"/>
                  <a:pt x="659330" y="157756"/>
                  <a:pt x="634537" y="189008"/>
                </a:cubicBezTo>
                <a:cubicBezTo>
                  <a:pt x="617392" y="210182"/>
                  <a:pt x="596246" y="227774"/>
                  <a:pt x="572319" y="240795"/>
                </a:cubicBezTo>
                <a:lnTo>
                  <a:pt x="568481" y="242910"/>
                </a:lnTo>
                <a:lnTo>
                  <a:pt x="565833" y="238919"/>
                </a:lnTo>
                <a:cubicBezTo>
                  <a:pt x="458219" y="278676"/>
                  <a:pt x="425368" y="391423"/>
                  <a:pt x="430673" y="484445"/>
                </a:cubicBezTo>
                <a:lnTo>
                  <a:pt x="421262" y="485712"/>
                </a:lnTo>
                <a:cubicBezTo>
                  <a:pt x="419796" y="479606"/>
                  <a:pt x="415890" y="474358"/>
                  <a:pt x="410461" y="471195"/>
                </a:cubicBezTo>
                <a:cubicBezTo>
                  <a:pt x="404174" y="467214"/>
                  <a:pt x="396564" y="465890"/>
                  <a:pt x="389306" y="467519"/>
                </a:cubicBezTo>
                <a:cubicBezTo>
                  <a:pt x="375342" y="471919"/>
                  <a:pt x="365389" y="484302"/>
                  <a:pt x="364084" y="498885"/>
                </a:cubicBezTo>
                <a:cubicBezTo>
                  <a:pt x="363093" y="513972"/>
                  <a:pt x="368494" y="528765"/>
                  <a:pt x="378952" y="539671"/>
                </a:cubicBezTo>
                <a:cubicBezTo>
                  <a:pt x="390211" y="550863"/>
                  <a:pt x="403222" y="560140"/>
                  <a:pt x="417462" y="567141"/>
                </a:cubicBezTo>
                <a:cubicBezTo>
                  <a:pt x="423920" y="570789"/>
                  <a:pt x="430606" y="574561"/>
                  <a:pt x="436931" y="578704"/>
                </a:cubicBezTo>
                <a:cubicBezTo>
                  <a:pt x="472745" y="602336"/>
                  <a:pt x="498586" y="638350"/>
                  <a:pt x="509511" y="679850"/>
                </a:cubicBezTo>
                <a:cubicBezTo>
                  <a:pt x="514426" y="698843"/>
                  <a:pt x="517246" y="725941"/>
                  <a:pt x="502787" y="747163"/>
                </a:cubicBezTo>
                <a:cubicBezTo>
                  <a:pt x="499767" y="751583"/>
                  <a:pt x="496158" y="755564"/>
                  <a:pt x="492043" y="75898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700D91C-68F5-0E60-8D6F-57A0BC978257}"/>
              </a:ext>
            </a:extLst>
          </p:cNvPr>
          <p:cNvSpPr/>
          <p:nvPr userDrawn="1"/>
        </p:nvSpPr>
        <p:spPr>
          <a:xfrm flipH="1">
            <a:off x="9337189" y="5374833"/>
            <a:ext cx="356463" cy="836980"/>
          </a:xfrm>
          <a:custGeom>
            <a:avLst/>
            <a:gdLst>
              <a:gd name="connsiteX0" fmla="*/ 356255 w 356463"/>
              <a:gd name="connsiteY0" fmla="*/ 6955 h 836980"/>
              <a:gd name="connsiteX1" fmla="*/ 199817 w 356463"/>
              <a:gd name="connsiteY1" fmla="*/ 836783 h 836980"/>
              <a:gd name="connsiteX2" fmla="*/ -208 w 356463"/>
              <a:gd name="connsiteY2" fmla="*/ 808208 h 836980"/>
              <a:gd name="connsiteX3" fmla="*/ 45350 w 356463"/>
              <a:gd name="connsiteY3" fmla="*/ -198 h 83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63" h="836980">
                <a:moveTo>
                  <a:pt x="356255" y="6955"/>
                </a:moveTo>
                <a:cubicBezTo>
                  <a:pt x="306411" y="435647"/>
                  <a:pt x="199817" y="836783"/>
                  <a:pt x="199817" y="836783"/>
                </a:cubicBezTo>
                <a:lnTo>
                  <a:pt x="-208" y="808208"/>
                </a:lnTo>
                <a:lnTo>
                  <a:pt x="45350" y="-198"/>
                </a:ln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F1EC962-E4F3-C97C-2402-21E570EB7751}"/>
              </a:ext>
            </a:extLst>
          </p:cNvPr>
          <p:cNvSpPr/>
          <p:nvPr userDrawn="1"/>
        </p:nvSpPr>
        <p:spPr>
          <a:xfrm flipH="1">
            <a:off x="11131954" y="3654706"/>
            <a:ext cx="298825" cy="299863"/>
          </a:xfrm>
          <a:custGeom>
            <a:avLst/>
            <a:gdLst>
              <a:gd name="connsiteX0" fmla="*/ 121021 w 298825"/>
              <a:gd name="connsiteY0" fmla="*/ 299665 h 299863"/>
              <a:gd name="connsiteX1" fmla="*/ 78215 w 298825"/>
              <a:gd name="connsiteY1" fmla="*/ 268109 h 299863"/>
              <a:gd name="connsiteX2" fmla="*/ 25904 w 298825"/>
              <a:gd name="connsiteY2" fmla="*/ 98840 h 299863"/>
              <a:gd name="connsiteX3" fmla="*/ 55451 w 298825"/>
              <a:gd name="connsiteY3" fmla="*/ 42862 h 299863"/>
              <a:gd name="connsiteX4" fmla="*/ 55460 w 298825"/>
              <a:gd name="connsiteY4" fmla="*/ 42862 h 299863"/>
              <a:gd name="connsiteX5" fmla="*/ 188324 w 298825"/>
              <a:gd name="connsiteY5" fmla="*/ 1800 h 299863"/>
              <a:gd name="connsiteX6" fmla="*/ 244322 w 298825"/>
              <a:gd name="connsiteY6" fmla="*/ 31356 h 299863"/>
              <a:gd name="connsiteX7" fmla="*/ 296623 w 298825"/>
              <a:gd name="connsiteY7" fmla="*/ 200625 h 299863"/>
              <a:gd name="connsiteX8" fmla="*/ 267077 w 298825"/>
              <a:gd name="connsiteY8" fmla="*/ 256603 h 299863"/>
              <a:gd name="connsiteX9" fmla="*/ 134203 w 298825"/>
              <a:gd name="connsiteY9" fmla="*/ 297665 h 299863"/>
              <a:gd name="connsiteX10" fmla="*/ 121021 w 298825"/>
              <a:gd name="connsiteY10" fmla="*/ 299665 h 29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825" h="299863">
                <a:moveTo>
                  <a:pt x="121021" y="299665"/>
                </a:moveTo>
                <a:cubicBezTo>
                  <a:pt x="101380" y="299656"/>
                  <a:pt x="84035" y="286864"/>
                  <a:pt x="78215" y="268109"/>
                </a:cubicBezTo>
                <a:cubicBezTo>
                  <a:pt x="-51753" y="200377"/>
                  <a:pt x="16960" y="152619"/>
                  <a:pt x="25904" y="98840"/>
                </a:cubicBezTo>
                <a:cubicBezTo>
                  <a:pt x="18608" y="75228"/>
                  <a:pt x="31838" y="50158"/>
                  <a:pt x="55451" y="42862"/>
                </a:cubicBezTo>
                <a:cubicBezTo>
                  <a:pt x="55460" y="42862"/>
                  <a:pt x="55460" y="42862"/>
                  <a:pt x="55460" y="42862"/>
                </a:cubicBezTo>
                <a:lnTo>
                  <a:pt x="188324" y="1800"/>
                </a:lnTo>
                <a:cubicBezTo>
                  <a:pt x="211946" y="-5477"/>
                  <a:pt x="236997" y="7743"/>
                  <a:pt x="244322" y="31356"/>
                </a:cubicBezTo>
                <a:lnTo>
                  <a:pt x="296623" y="200625"/>
                </a:lnTo>
                <a:cubicBezTo>
                  <a:pt x="303891" y="224246"/>
                  <a:pt x="290670" y="249288"/>
                  <a:pt x="267077" y="256603"/>
                </a:cubicBezTo>
                <a:lnTo>
                  <a:pt x="134203" y="297665"/>
                </a:lnTo>
                <a:cubicBezTo>
                  <a:pt x="129936" y="298989"/>
                  <a:pt x="125488" y="299665"/>
                  <a:pt x="121021" y="29966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23981B87-236D-3B57-700F-8CD2E3277822}"/>
              </a:ext>
            </a:extLst>
          </p:cNvPr>
          <p:cNvSpPr/>
          <p:nvPr userDrawn="1"/>
        </p:nvSpPr>
        <p:spPr>
          <a:xfrm flipH="1">
            <a:off x="11122062" y="3650836"/>
            <a:ext cx="143692" cy="272816"/>
          </a:xfrm>
          <a:custGeom>
            <a:avLst/>
            <a:gdLst>
              <a:gd name="connsiteX0" fmla="*/ 42816 w 143692"/>
              <a:gd name="connsiteY0" fmla="*/ -197 h 272816"/>
              <a:gd name="connsiteX1" fmla="*/ 86136 w 143692"/>
              <a:gd name="connsiteY1" fmla="*/ 31531 h 272816"/>
              <a:gd name="connsiteX2" fmla="*/ 141238 w 143692"/>
              <a:gd name="connsiteY2" fmla="*/ 204600 h 272816"/>
              <a:gd name="connsiteX3" fmla="*/ 138628 w 143692"/>
              <a:gd name="connsiteY3" fmla="*/ 239699 h 272816"/>
              <a:gd name="connsiteX4" fmla="*/ 112625 w 143692"/>
              <a:gd name="connsiteY4" fmla="*/ 262598 h 272816"/>
              <a:gd name="connsiteX5" fmla="*/ 82745 w 143692"/>
              <a:gd name="connsiteY5" fmla="*/ 272618 h 272816"/>
              <a:gd name="connsiteX6" fmla="*/ -208 w 143692"/>
              <a:gd name="connsiteY6" fmla="*/ 12090 h 272816"/>
              <a:gd name="connsiteX7" fmla="*/ 29662 w 143692"/>
              <a:gd name="connsiteY7" fmla="*/ 2070 h 272816"/>
              <a:gd name="connsiteX8" fmla="*/ 42816 w 143692"/>
              <a:gd name="connsiteY8" fmla="*/ -197 h 27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2" h="272816">
                <a:moveTo>
                  <a:pt x="42816" y="-197"/>
                </a:moveTo>
                <a:cubicBezTo>
                  <a:pt x="62676" y="-340"/>
                  <a:pt x="80278" y="12557"/>
                  <a:pt x="86136" y="31531"/>
                </a:cubicBezTo>
                <a:lnTo>
                  <a:pt x="141238" y="204600"/>
                </a:lnTo>
                <a:cubicBezTo>
                  <a:pt x="144962" y="216192"/>
                  <a:pt x="144029" y="228784"/>
                  <a:pt x="138628" y="239699"/>
                </a:cubicBezTo>
                <a:cubicBezTo>
                  <a:pt x="133380" y="250510"/>
                  <a:pt x="124007" y="258759"/>
                  <a:pt x="112625" y="262598"/>
                </a:cubicBezTo>
                <a:lnTo>
                  <a:pt x="82745" y="272618"/>
                </a:lnTo>
                <a:lnTo>
                  <a:pt x="-208" y="12090"/>
                </a:lnTo>
                <a:lnTo>
                  <a:pt x="29662" y="2070"/>
                </a:lnTo>
                <a:cubicBezTo>
                  <a:pt x="33901" y="641"/>
                  <a:pt x="38340" y="-121"/>
                  <a:pt x="42816" y="-19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C683E95-C64D-E74E-2ECC-BB1CB6ADCBBF}"/>
              </a:ext>
            </a:extLst>
          </p:cNvPr>
          <p:cNvSpPr/>
          <p:nvPr userDrawn="1"/>
        </p:nvSpPr>
        <p:spPr>
          <a:xfrm flipH="1">
            <a:off x="11280703" y="3762913"/>
            <a:ext cx="671655" cy="288079"/>
          </a:xfrm>
          <a:custGeom>
            <a:avLst/>
            <a:gdLst>
              <a:gd name="connsiteX0" fmla="*/ 42611 w 671655"/>
              <a:gd name="connsiteY0" fmla="*/ 287881 h 288079"/>
              <a:gd name="connsiteX1" fmla="*/ 14931 w 671655"/>
              <a:gd name="connsiteY1" fmla="*/ 267478 h 288079"/>
              <a:gd name="connsiteX2" fmla="*/ 1091 w 671655"/>
              <a:gd name="connsiteY2" fmla="*/ 222692 h 288079"/>
              <a:gd name="connsiteX3" fmla="*/ 20198 w 671655"/>
              <a:gd name="connsiteY3" fmla="*/ 186487 h 288079"/>
              <a:gd name="connsiteX4" fmla="*/ 20208 w 671655"/>
              <a:gd name="connsiteY4" fmla="*/ 186487 h 288079"/>
              <a:gd name="connsiteX5" fmla="*/ 620112 w 671655"/>
              <a:gd name="connsiteY5" fmla="*/ 1102 h 288079"/>
              <a:gd name="connsiteX6" fmla="*/ 656316 w 671655"/>
              <a:gd name="connsiteY6" fmla="*/ 20200 h 288079"/>
              <a:gd name="connsiteX7" fmla="*/ 656316 w 671655"/>
              <a:gd name="connsiteY7" fmla="*/ 20209 h 288079"/>
              <a:gd name="connsiteX8" fmla="*/ 670156 w 671655"/>
              <a:gd name="connsiteY8" fmla="*/ 64996 h 288079"/>
              <a:gd name="connsiteX9" fmla="*/ 651049 w 671655"/>
              <a:gd name="connsiteY9" fmla="*/ 101200 h 288079"/>
              <a:gd name="connsiteX10" fmla="*/ 51136 w 671655"/>
              <a:gd name="connsiteY10" fmla="*/ 286585 h 288079"/>
              <a:gd name="connsiteX11" fmla="*/ 42611 w 671655"/>
              <a:gd name="connsiteY11" fmla="*/ 287881 h 2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1655" h="288079">
                <a:moveTo>
                  <a:pt x="42611" y="287881"/>
                </a:moveTo>
                <a:cubicBezTo>
                  <a:pt x="29905" y="287871"/>
                  <a:pt x="18694" y="279604"/>
                  <a:pt x="14931" y="267478"/>
                </a:cubicBezTo>
                <a:lnTo>
                  <a:pt x="1091" y="222692"/>
                </a:lnTo>
                <a:cubicBezTo>
                  <a:pt x="-3633" y="207414"/>
                  <a:pt x="4930" y="191202"/>
                  <a:pt x="20198" y="186487"/>
                </a:cubicBezTo>
                <a:cubicBezTo>
                  <a:pt x="20198" y="186487"/>
                  <a:pt x="20198" y="186487"/>
                  <a:pt x="20208" y="186487"/>
                </a:cubicBezTo>
                <a:lnTo>
                  <a:pt x="620112" y="1102"/>
                </a:lnTo>
                <a:cubicBezTo>
                  <a:pt x="635380" y="-3622"/>
                  <a:pt x="651592" y="4931"/>
                  <a:pt x="656316" y="20200"/>
                </a:cubicBezTo>
                <a:cubicBezTo>
                  <a:pt x="656316" y="20209"/>
                  <a:pt x="656316" y="20209"/>
                  <a:pt x="656316" y="20209"/>
                </a:cubicBezTo>
                <a:lnTo>
                  <a:pt x="670156" y="64996"/>
                </a:lnTo>
                <a:cubicBezTo>
                  <a:pt x="674861" y="80264"/>
                  <a:pt x="666308" y="96466"/>
                  <a:pt x="651049" y="101200"/>
                </a:cubicBezTo>
                <a:lnTo>
                  <a:pt x="51136" y="286585"/>
                </a:lnTo>
                <a:cubicBezTo>
                  <a:pt x="48373" y="287443"/>
                  <a:pt x="45497" y="287881"/>
                  <a:pt x="42611" y="28788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EE26E8C-C1A8-057B-C768-C5BDB96349DE}"/>
              </a:ext>
            </a:extLst>
          </p:cNvPr>
          <p:cNvSpPr/>
          <p:nvPr userDrawn="1"/>
        </p:nvSpPr>
        <p:spPr>
          <a:xfrm flipH="1">
            <a:off x="10217537" y="5093989"/>
            <a:ext cx="209538" cy="359149"/>
          </a:xfrm>
          <a:custGeom>
            <a:avLst/>
            <a:gdLst>
              <a:gd name="connsiteX0" fmla="*/ 149256 w 209538"/>
              <a:gd name="connsiteY0" fmla="*/ 358951 h 359149"/>
              <a:gd name="connsiteX1" fmla="*/ 59864 w 209538"/>
              <a:gd name="connsiteY1" fmla="*/ 358951 h 359149"/>
              <a:gd name="connsiteX2" fmla="*/ 15030 w 209538"/>
              <a:gd name="connsiteY2" fmla="*/ 316546 h 359149"/>
              <a:gd name="connsiteX3" fmla="*/ -134 w 209538"/>
              <a:gd name="connsiteY3" fmla="*/ 47236 h 359149"/>
              <a:gd name="connsiteX4" fmla="*/ 42138 w 209538"/>
              <a:gd name="connsiteY4" fmla="*/ -122 h 359149"/>
              <a:gd name="connsiteX5" fmla="*/ 44700 w 209538"/>
              <a:gd name="connsiteY5" fmla="*/ -198 h 359149"/>
              <a:gd name="connsiteX6" fmla="*/ 164420 w 209538"/>
              <a:gd name="connsiteY6" fmla="*/ -198 h 359149"/>
              <a:gd name="connsiteX7" fmla="*/ 209330 w 209538"/>
              <a:gd name="connsiteY7" fmla="*/ 44674 h 359149"/>
              <a:gd name="connsiteX8" fmla="*/ 209264 w 209538"/>
              <a:gd name="connsiteY8" fmla="*/ 47236 h 359149"/>
              <a:gd name="connsiteX9" fmla="*/ 194100 w 209538"/>
              <a:gd name="connsiteY9" fmla="*/ 316546 h 359149"/>
              <a:gd name="connsiteX10" fmla="*/ 149256 w 209538"/>
              <a:gd name="connsiteY10" fmla="*/ 358951 h 35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538" h="359149">
                <a:moveTo>
                  <a:pt x="149256" y="358951"/>
                </a:moveTo>
                <a:lnTo>
                  <a:pt x="59864" y="358951"/>
                </a:lnTo>
                <a:cubicBezTo>
                  <a:pt x="36042" y="358951"/>
                  <a:pt x="16354" y="340340"/>
                  <a:pt x="15030" y="316546"/>
                </a:cubicBezTo>
                <a:lnTo>
                  <a:pt x="-134" y="47236"/>
                </a:lnTo>
                <a:cubicBezTo>
                  <a:pt x="-1544" y="22480"/>
                  <a:pt x="17392" y="1278"/>
                  <a:pt x="42138" y="-122"/>
                </a:cubicBezTo>
                <a:cubicBezTo>
                  <a:pt x="42995" y="-170"/>
                  <a:pt x="43852" y="-198"/>
                  <a:pt x="44700" y="-198"/>
                </a:cubicBezTo>
                <a:lnTo>
                  <a:pt x="164420" y="-198"/>
                </a:lnTo>
                <a:cubicBezTo>
                  <a:pt x="189213" y="-208"/>
                  <a:pt x="209321" y="19880"/>
                  <a:pt x="209330" y="44674"/>
                </a:cubicBezTo>
                <a:cubicBezTo>
                  <a:pt x="209330" y="45521"/>
                  <a:pt x="209311" y="46379"/>
                  <a:pt x="209264" y="47236"/>
                </a:cubicBezTo>
                <a:lnTo>
                  <a:pt x="194100" y="316546"/>
                </a:lnTo>
                <a:cubicBezTo>
                  <a:pt x="192766" y="340340"/>
                  <a:pt x="173088" y="358951"/>
                  <a:pt x="149256" y="35895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25C0341-3861-C6CB-3BBC-880B9D943B68}"/>
              </a:ext>
            </a:extLst>
          </p:cNvPr>
          <p:cNvSpPr/>
          <p:nvPr userDrawn="1"/>
        </p:nvSpPr>
        <p:spPr>
          <a:xfrm flipH="1">
            <a:off x="10220948" y="5156349"/>
            <a:ext cx="202720" cy="19954"/>
          </a:xfrm>
          <a:custGeom>
            <a:avLst/>
            <a:gdLst>
              <a:gd name="connsiteX0" fmla="*/ 202721 w 202720"/>
              <a:gd name="connsiteY0" fmla="*/ 0 h 19954"/>
              <a:gd name="connsiteX1" fmla="*/ 201578 w 202720"/>
              <a:gd name="connsiteY1" fmla="*/ 19955 h 19954"/>
              <a:gd name="connsiteX2" fmla="*/ 1153 w 202720"/>
              <a:gd name="connsiteY2" fmla="*/ 19955 h 19954"/>
              <a:gd name="connsiteX3" fmla="*/ 0 w 202720"/>
              <a:gd name="connsiteY3" fmla="*/ 0 h 19954"/>
              <a:gd name="connsiteX4" fmla="*/ 202721 w 202720"/>
              <a:gd name="connsiteY4" fmla="*/ 0 h 1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20" h="19954">
                <a:moveTo>
                  <a:pt x="202721" y="0"/>
                </a:moveTo>
                <a:lnTo>
                  <a:pt x="201578" y="19955"/>
                </a:lnTo>
                <a:lnTo>
                  <a:pt x="1153" y="19955"/>
                </a:lnTo>
                <a:lnTo>
                  <a:pt x="0" y="0"/>
                </a:lnTo>
                <a:lnTo>
                  <a:pt x="202721" y="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75840EFD-8FAD-C6C1-BA9D-E43B1644376B}"/>
              </a:ext>
            </a:extLst>
          </p:cNvPr>
          <p:cNvSpPr/>
          <p:nvPr userDrawn="1"/>
        </p:nvSpPr>
        <p:spPr>
          <a:xfrm flipH="1">
            <a:off x="10223491" y="5201240"/>
            <a:ext cx="197634" cy="19954"/>
          </a:xfrm>
          <a:custGeom>
            <a:avLst/>
            <a:gdLst>
              <a:gd name="connsiteX0" fmla="*/ 197634 w 197634"/>
              <a:gd name="connsiteY0" fmla="*/ 0 h 19954"/>
              <a:gd name="connsiteX1" fmla="*/ 196539 w 197634"/>
              <a:gd name="connsiteY1" fmla="*/ 19955 h 19954"/>
              <a:gd name="connsiteX2" fmla="*/ 1105 w 197634"/>
              <a:gd name="connsiteY2" fmla="*/ 19955 h 19954"/>
              <a:gd name="connsiteX3" fmla="*/ 0 w 197634"/>
              <a:gd name="connsiteY3" fmla="*/ 0 h 19954"/>
              <a:gd name="connsiteX4" fmla="*/ 197634 w 197634"/>
              <a:gd name="connsiteY4" fmla="*/ 0 h 1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634" h="19954">
                <a:moveTo>
                  <a:pt x="197634" y="0"/>
                </a:moveTo>
                <a:lnTo>
                  <a:pt x="196539" y="19955"/>
                </a:lnTo>
                <a:lnTo>
                  <a:pt x="1105" y="19955"/>
                </a:lnTo>
                <a:lnTo>
                  <a:pt x="0" y="0"/>
                </a:lnTo>
                <a:lnTo>
                  <a:pt x="197634" y="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3CC10A2-0190-06A0-BF91-97FBDED45E3B}"/>
              </a:ext>
            </a:extLst>
          </p:cNvPr>
          <p:cNvSpPr/>
          <p:nvPr userDrawn="1"/>
        </p:nvSpPr>
        <p:spPr>
          <a:xfrm flipH="1">
            <a:off x="10225977" y="5246132"/>
            <a:ext cx="192652" cy="19954"/>
          </a:xfrm>
          <a:custGeom>
            <a:avLst/>
            <a:gdLst>
              <a:gd name="connsiteX0" fmla="*/ 192652 w 192652"/>
              <a:gd name="connsiteY0" fmla="*/ 0 h 19954"/>
              <a:gd name="connsiteX1" fmla="*/ 191500 w 192652"/>
              <a:gd name="connsiteY1" fmla="*/ 19955 h 19954"/>
              <a:gd name="connsiteX2" fmla="*/ 1153 w 192652"/>
              <a:gd name="connsiteY2" fmla="*/ 19955 h 19954"/>
              <a:gd name="connsiteX3" fmla="*/ 0 w 192652"/>
              <a:gd name="connsiteY3" fmla="*/ 0 h 19954"/>
              <a:gd name="connsiteX4" fmla="*/ 192652 w 192652"/>
              <a:gd name="connsiteY4" fmla="*/ 0 h 1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52" h="19954">
                <a:moveTo>
                  <a:pt x="192652" y="0"/>
                </a:moveTo>
                <a:lnTo>
                  <a:pt x="191500" y="19955"/>
                </a:lnTo>
                <a:lnTo>
                  <a:pt x="1153" y="19955"/>
                </a:lnTo>
                <a:lnTo>
                  <a:pt x="0" y="0"/>
                </a:lnTo>
                <a:lnTo>
                  <a:pt x="192652" y="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57EFE46-75EE-4A61-D147-854FB8F6E107}"/>
              </a:ext>
            </a:extLst>
          </p:cNvPr>
          <p:cNvSpPr/>
          <p:nvPr userDrawn="1"/>
        </p:nvSpPr>
        <p:spPr>
          <a:xfrm flipH="1">
            <a:off x="10228530" y="5291032"/>
            <a:ext cx="187556" cy="19945"/>
          </a:xfrm>
          <a:custGeom>
            <a:avLst/>
            <a:gdLst>
              <a:gd name="connsiteX0" fmla="*/ 187557 w 187556"/>
              <a:gd name="connsiteY0" fmla="*/ 0 h 19945"/>
              <a:gd name="connsiteX1" fmla="*/ 186414 w 187556"/>
              <a:gd name="connsiteY1" fmla="*/ 19945 h 19945"/>
              <a:gd name="connsiteX2" fmla="*/ 1153 w 187556"/>
              <a:gd name="connsiteY2" fmla="*/ 19945 h 19945"/>
              <a:gd name="connsiteX3" fmla="*/ 0 w 187556"/>
              <a:gd name="connsiteY3" fmla="*/ 0 h 19945"/>
              <a:gd name="connsiteX4" fmla="*/ 187557 w 187556"/>
              <a:gd name="connsiteY4" fmla="*/ 0 h 1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56" h="19945">
                <a:moveTo>
                  <a:pt x="187557" y="0"/>
                </a:moveTo>
                <a:lnTo>
                  <a:pt x="186414" y="19945"/>
                </a:lnTo>
                <a:lnTo>
                  <a:pt x="1153" y="19945"/>
                </a:lnTo>
                <a:lnTo>
                  <a:pt x="0" y="0"/>
                </a:lnTo>
                <a:lnTo>
                  <a:pt x="187557" y="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C508406-CD2E-2C7A-432C-E168ED812732}"/>
              </a:ext>
            </a:extLst>
          </p:cNvPr>
          <p:cNvSpPr/>
          <p:nvPr userDrawn="1"/>
        </p:nvSpPr>
        <p:spPr>
          <a:xfrm flipH="1">
            <a:off x="10231073" y="5335924"/>
            <a:ext cx="182460" cy="19954"/>
          </a:xfrm>
          <a:custGeom>
            <a:avLst/>
            <a:gdLst>
              <a:gd name="connsiteX0" fmla="*/ 182461 w 182460"/>
              <a:gd name="connsiteY0" fmla="*/ 0 h 19954"/>
              <a:gd name="connsiteX1" fmla="*/ 181365 w 182460"/>
              <a:gd name="connsiteY1" fmla="*/ 19955 h 19954"/>
              <a:gd name="connsiteX2" fmla="*/ 1095 w 182460"/>
              <a:gd name="connsiteY2" fmla="*/ 19955 h 19954"/>
              <a:gd name="connsiteX3" fmla="*/ 0 w 182460"/>
              <a:gd name="connsiteY3" fmla="*/ 0 h 19954"/>
              <a:gd name="connsiteX4" fmla="*/ 182461 w 182460"/>
              <a:gd name="connsiteY4" fmla="*/ 0 h 1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460" h="19954">
                <a:moveTo>
                  <a:pt x="182461" y="0"/>
                </a:moveTo>
                <a:lnTo>
                  <a:pt x="181365" y="19955"/>
                </a:lnTo>
                <a:lnTo>
                  <a:pt x="1095" y="19955"/>
                </a:lnTo>
                <a:lnTo>
                  <a:pt x="0" y="0"/>
                </a:lnTo>
                <a:lnTo>
                  <a:pt x="182461" y="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BACDF5EA-8AF0-6C8E-84EE-455989A118A3}"/>
              </a:ext>
            </a:extLst>
          </p:cNvPr>
          <p:cNvSpPr/>
          <p:nvPr userDrawn="1"/>
        </p:nvSpPr>
        <p:spPr>
          <a:xfrm flipH="1">
            <a:off x="10233568" y="5380815"/>
            <a:ext cx="177479" cy="19954"/>
          </a:xfrm>
          <a:custGeom>
            <a:avLst/>
            <a:gdLst>
              <a:gd name="connsiteX0" fmla="*/ 177479 w 177479"/>
              <a:gd name="connsiteY0" fmla="*/ 0 h 19954"/>
              <a:gd name="connsiteX1" fmla="*/ 176336 w 177479"/>
              <a:gd name="connsiteY1" fmla="*/ 19955 h 19954"/>
              <a:gd name="connsiteX2" fmla="*/ 1153 w 177479"/>
              <a:gd name="connsiteY2" fmla="*/ 19955 h 19954"/>
              <a:gd name="connsiteX3" fmla="*/ 0 w 177479"/>
              <a:gd name="connsiteY3" fmla="*/ 0 h 19954"/>
              <a:gd name="connsiteX4" fmla="*/ 177479 w 177479"/>
              <a:gd name="connsiteY4" fmla="*/ 0 h 1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479" h="19954">
                <a:moveTo>
                  <a:pt x="177479" y="0"/>
                </a:moveTo>
                <a:lnTo>
                  <a:pt x="176336" y="19955"/>
                </a:lnTo>
                <a:lnTo>
                  <a:pt x="1153" y="19955"/>
                </a:lnTo>
                <a:lnTo>
                  <a:pt x="0" y="0"/>
                </a:lnTo>
                <a:lnTo>
                  <a:pt x="177479" y="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C9F04C4-DF0E-D33E-7E14-741F152DF8B7}"/>
              </a:ext>
            </a:extLst>
          </p:cNvPr>
          <p:cNvSpPr/>
          <p:nvPr userDrawn="1"/>
        </p:nvSpPr>
        <p:spPr>
          <a:xfrm flipH="1">
            <a:off x="10307224" y="5201831"/>
            <a:ext cx="515141" cy="203588"/>
          </a:xfrm>
          <a:custGeom>
            <a:avLst/>
            <a:gdLst>
              <a:gd name="connsiteX0" fmla="*/ 479204 w 515141"/>
              <a:gd name="connsiteY0" fmla="*/ 32215 h 203588"/>
              <a:gd name="connsiteX1" fmla="*/ 344406 w 515141"/>
              <a:gd name="connsiteY1" fmla="*/ 45540 h 203588"/>
              <a:gd name="connsiteX2" fmla="*/ 334891 w 515141"/>
              <a:gd name="connsiteY2" fmla="*/ 59494 h 203588"/>
              <a:gd name="connsiteX3" fmla="*/ -208 w 515141"/>
              <a:gd name="connsiteY3" fmla="*/ -198 h 203588"/>
              <a:gd name="connsiteX4" fmla="*/ 69763 w 515141"/>
              <a:gd name="connsiteY4" fmla="*/ 162250 h 203588"/>
              <a:gd name="connsiteX5" fmla="*/ 377249 w 515141"/>
              <a:gd name="connsiteY5" fmla="*/ 194026 h 203588"/>
              <a:gd name="connsiteX6" fmla="*/ 505589 w 515141"/>
              <a:gd name="connsiteY6" fmla="*/ 148448 h 203588"/>
              <a:gd name="connsiteX7" fmla="*/ 479204 w 515141"/>
              <a:gd name="connsiteY7" fmla="*/ 32215 h 2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5141" h="203588">
                <a:moveTo>
                  <a:pt x="479204" y="32215"/>
                </a:moveTo>
                <a:cubicBezTo>
                  <a:pt x="438304" y="-1332"/>
                  <a:pt x="377953" y="4640"/>
                  <a:pt x="344406" y="45540"/>
                </a:cubicBezTo>
                <a:cubicBezTo>
                  <a:pt x="340835" y="49903"/>
                  <a:pt x="337653" y="54570"/>
                  <a:pt x="334891" y="59494"/>
                </a:cubicBezTo>
                <a:lnTo>
                  <a:pt x="-208" y="-198"/>
                </a:lnTo>
                <a:lnTo>
                  <a:pt x="69763" y="162250"/>
                </a:lnTo>
                <a:lnTo>
                  <a:pt x="377249" y="194026"/>
                </a:lnTo>
                <a:cubicBezTo>
                  <a:pt x="425283" y="216876"/>
                  <a:pt x="482738" y="196473"/>
                  <a:pt x="505589" y="148448"/>
                </a:cubicBezTo>
                <a:cubicBezTo>
                  <a:pt x="524705" y="108262"/>
                  <a:pt x="513799" y="60209"/>
                  <a:pt x="479204" y="32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BE330B83-5FC3-7DE1-A19A-7F9F352CA7EA}"/>
              </a:ext>
            </a:extLst>
          </p:cNvPr>
          <p:cNvSpPr/>
          <p:nvPr userDrawn="1"/>
        </p:nvSpPr>
        <p:spPr>
          <a:xfrm flipH="1">
            <a:off x="10560838" y="4591626"/>
            <a:ext cx="900506" cy="806257"/>
          </a:xfrm>
          <a:custGeom>
            <a:avLst/>
            <a:gdLst>
              <a:gd name="connsiteX0" fmla="*/ 900298 w 900506"/>
              <a:gd name="connsiteY0" fmla="*/ 806059 h 806257"/>
              <a:gd name="connsiteX1" fmla="*/ 286155 w 900506"/>
              <a:gd name="connsiteY1" fmla="*/ 757777 h 806257"/>
              <a:gd name="connsiteX2" fmla="*/ 284936 w 900506"/>
              <a:gd name="connsiteY2" fmla="*/ 755453 h 806257"/>
              <a:gd name="connsiteX3" fmla="*/ 15654 w 900506"/>
              <a:gd name="connsiteY3" fmla="*/ 209080 h 806257"/>
              <a:gd name="connsiteX4" fmla="*/ 16121 w 900506"/>
              <a:gd name="connsiteY4" fmla="*/ 21047 h 806257"/>
              <a:gd name="connsiteX5" fmla="*/ 16740 w 900506"/>
              <a:gd name="connsiteY5" fmla="*/ 19570 h 806257"/>
              <a:gd name="connsiteX6" fmla="*/ 18121 w 900506"/>
              <a:gd name="connsiteY6" fmla="*/ 18770 h 806257"/>
              <a:gd name="connsiteX7" fmla="*/ 195391 w 900506"/>
              <a:gd name="connsiteY7" fmla="*/ 46574 h 806257"/>
              <a:gd name="connsiteX8" fmla="*/ 420067 w 900506"/>
              <a:gd name="connsiteY8" fmla="*/ 455015 h 806257"/>
              <a:gd name="connsiteX9" fmla="*/ 443994 w 900506"/>
              <a:gd name="connsiteY9" fmla="*/ 541350 h 806257"/>
              <a:gd name="connsiteX10" fmla="*/ 883382 w 900506"/>
              <a:gd name="connsiteY10" fmla="*/ 639762 h 80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0506" h="806257">
                <a:moveTo>
                  <a:pt x="900298" y="806059"/>
                </a:moveTo>
                <a:lnTo>
                  <a:pt x="286155" y="757777"/>
                </a:lnTo>
                <a:lnTo>
                  <a:pt x="284936" y="755453"/>
                </a:lnTo>
                <a:cubicBezTo>
                  <a:pt x="282583" y="751014"/>
                  <a:pt x="49897" y="310216"/>
                  <a:pt x="15654" y="209080"/>
                </a:cubicBezTo>
                <a:cubicBezTo>
                  <a:pt x="-5653" y="148187"/>
                  <a:pt x="-5491" y="81835"/>
                  <a:pt x="16121" y="21047"/>
                </a:cubicBezTo>
                <a:lnTo>
                  <a:pt x="16740" y="19570"/>
                </a:lnTo>
                <a:lnTo>
                  <a:pt x="18121" y="18770"/>
                </a:lnTo>
                <a:cubicBezTo>
                  <a:pt x="76433" y="-14615"/>
                  <a:pt x="150100" y="-3061"/>
                  <a:pt x="195391" y="46574"/>
                </a:cubicBezTo>
                <a:cubicBezTo>
                  <a:pt x="300919" y="163474"/>
                  <a:pt x="377833" y="303301"/>
                  <a:pt x="420067" y="455015"/>
                </a:cubicBezTo>
                <a:lnTo>
                  <a:pt x="443994" y="541350"/>
                </a:lnTo>
                <a:lnTo>
                  <a:pt x="883382" y="639762"/>
                </a:lnTo>
                <a:close/>
              </a:path>
            </a:pathLst>
          </a:custGeom>
          <a:solidFill>
            <a:srgbClr val="002FA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21B2AF2-A0EB-B577-8673-1E1AF15425F2}"/>
              </a:ext>
            </a:extLst>
          </p:cNvPr>
          <p:cNvSpPr/>
          <p:nvPr userDrawn="1"/>
        </p:nvSpPr>
        <p:spPr>
          <a:xfrm flipH="1">
            <a:off x="7320098" y="6527690"/>
            <a:ext cx="4883201" cy="22688"/>
          </a:xfrm>
          <a:custGeom>
            <a:avLst/>
            <a:gdLst>
              <a:gd name="connsiteX0" fmla="*/ 4871659 w 4883201"/>
              <a:gd name="connsiteY0" fmla="*/ 22490 h 22688"/>
              <a:gd name="connsiteX1" fmla="*/ 11108 w 4883201"/>
              <a:gd name="connsiteY1" fmla="*/ 22490 h 22688"/>
              <a:gd name="connsiteX2" fmla="*/ -208 w 4883201"/>
              <a:gd name="connsiteY2" fmla="*/ 11108 h 22688"/>
              <a:gd name="connsiteX3" fmla="*/ 11108 w 4883201"/>
              <a:gd name="connsiteY3" fmla="*/ -198 h 22688"/>
              <a:gd name="connsiteX4" fmla="*/ 4871659 w 4883201"/>
              <a:gd name="connsiteY4" fmla="*/ -198 h 22688"/>
              <a:gd name="connsiteX5" fmla="*/ 4882993 w 4883201"/>
              <a:gd name="connsiteY5" fmla="*/ 11146 h 22688"/>
              <a:gd name="connsiteX6" fmla="*/ 4871659 w 4883201"/>
              <a:gd name="connsiteY6" fmla="*/ 22480 h 2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3201" h="22688">
                <a:moveTo>
                  <a:pt x="4871659" y="22490"/>
                </a:moveTo>
                <a:lnTo>
                  <a:pt x="11108" y="22490"/>
                </a:lnTo>
                <a:cubicBezTo>
                  <a:pt x="4840" y="22471"/>
                  <a:pt x="-227" y="17375"/>
                  <a:pt x="-208" y="11108"/>
                </a:cubicBezTo>
                <a:cubicBezTo>
                  <a:pt x="-189" y="4869"/>
                  <a:pt x="4869" y="-179"/>
                  <a:pt x="11108" y="-198"/>
                </a:cubicBezTo>
                <a:lnTo>
                  <a:pt x="4871659" y="-198"/>
                </a:lnTo>
                <a:cubicBezTo>
                  <a:pt x="4877916" y="-198"/>
                  <a:pt x="4882993" y="4879"/>
                  <a:pt x="4882993" y="11146"/>
                </a:cubicBezTo>
                <a:cubicBezTo>
                  <a:pt x="4882993" y="17404"/>
                  <a:pt x="4877916" y="22480"/>
                  <a:pt x="4871659" y="224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56E2AE45-AC35-5C4A-5785-EE63CBC693B4}"/>
              </a:ext>
            </a:extLst>
          </p:cNvPr>
          <p:cNvSpPr/>
          <p:nvPr userDrawn="1"/>
        </p:nvSpPr>
        <p:spPr>
          <a:xfrm flipH="1">
            <a:off x="11221483" y="3686476"/>
            <a:ext cx="59795" cy="83890"/>
          </a:xfrm>
          <a:custGeom>
            <a:avLst/>
            <a:gdLst>
              <a:gd name="connsiteX0" fmla="*/ 35804 w 59795"/>
              <a:gd name="connsiteY0" fmla="*/ 83692 h 83890"/>
              <a:gd name="connsiteX1" fmla="*/ 13201 w 59795"/>
              <a:gd name="connsiteY1" fmla="*/ 67452 h 83890"/>
              <a:gd name="connsiteX2" fmla="*/ 1085 w 59795"/>
              <a:gd name="connsiteY2" fmla="*/ 31333 h 83890"/>
              <a:gd name="connsiteX3" fmla="*/ 15897 w 59795"/>
              <a:gd name="connsiteY3" fmla="*/ 1091 h 83890"/>
              <a:gd name="connsiteX4" fmla="*/ 46139 w 59795"/>
              <a:gd name="connsiteY4" fmla="*/ 15902 h 83890"/>
              <a:gd name="connsiteX5" fmla="*/ 46234 w 59795"/>
              <a:gd name="connsiteY5" fmla="*/ 16188 h 83890"/>
              <a:gd name="connsiteX6" fmla="*/ 58350 w 59795"/>
              <a:gd name="connsiteY6" fmla="*/ 52307 h 83890"/>
              <a:gd name="connsiteX7" fmla="*/ 43357 w 59795"/>
              <a:gd name="connsiteY7" fmla="*/ 82463 h 83890"/>
              <a:gd name="connsiteX8" fmla="*/ 43348 w 59795"/>
              <a:gd name="connsiteY8" fmla="*/ 82463 h 83890"/>
              <a:gd name="connsiteX9" fmla="*/ 35804 w 59795"/>
              <a:gd name="connsiteY9" fmla="*/ 83692 h 8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95" h="83890">
                <a:moveTo>
                  <a:pt x="35804" y="83692"/>
                </a:moveTo>
                <a:cubicBezTo>
                  <a:pt x="25565" y="83692"/>
                  <a:pt x="16468" y="77158"/>
                  <a:pt x="13201" y="67452"/>
                </a:cubicBezTo>
                <a:lnTo>
                  <a:pt x="1085" y="31333"/>
                </a:lnTo>
                <a:cubicBezTo>
                  <a:pt x="-3182" y="18893"/>
                  <a:pt x="3457" y="5358"/>
                  <a:pt x="15897" y="1091"/>
                </a:cubicBezTo>
                <a:cubicBezTo>
                  <a:pt x="28337" y="-3166"/>
                  <a:pt x="41881" y="3463"/>
                  <a:pt x="46139" y="15902"/>
                </a:cubicBezTo>
                <a:cubicBezTo>
                  <a:pt x="46167" y="15998"/>
                  <a:pt x="46205" y="16093"/>
                  <a:pt x="46234" y="16188"/>
                </a:cubicBezTo>
                <a:lnTo>
                  <a:pt x="58350" y="52307"/>
                </a:lnTo>
                <a:cubicBezTo>
                  <a:pt x="62522" y="64775"/>
                  <a:pt x="55807" y="78263"/>
                  <a:pt x="43357" y="82463"/>
                </a:cubicBezTo>
                <a:lnTo>
                  <a:pt x="43348" y="82463"/>
                </a:lnTo>
                <a:cubicBezTo>
                  <a:pt x="40919" y="83273"/>
                  <a:pt x="38366" y="83692"/>
                  <a:pt x="35804" y="8369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4A7037D-A42B-50E1-D363-998A2BFF601C}"/>
              </a:ext>
            </a:extLst>
          </p:cNvPr>
          <p:cNvSpPr/>
          <p:nvPr userDrawn="1"/>
        </p:nvSpPr>
        <p:spPr>
          <a:xfrm flipH="1">
            <a:off x="11193748" y="3781625"/>
            <a:ext cx="58053" cy="84267"/>
          </a:xfrm>
          <a:custGeom>
            <a:avLst/>
            <a:gdLst>
              <a:gd name="connsiteX0" fmla="*/ 33988 w 58053"/>
              <a:gd name="connsiteY0" fmla="*/ 84069 h 84267"/>
              <a:gd name="connsiteX1" fmla="*/ 11118 w 58053"/>
              <a:gd name="connsiteY1" fmla="*/ 66752 h 84267"/>
              <a:gd name="connsiteX2" fmla="*/ 698 w 58053"/>
              <a:gd name="connsiteY2" fmla="*/ 30110 h 84267"/>
              <a:gd name="connsiteX3" fmla="*/ 17129 w 58053"/>
              <a:gd name="connsiteY3" fmla="*/ 706 h 84267"/>
              <a:gd name="connsiteX4" fmla="*/ 46513 w 58053"/>
              <a:gd name="connsiteY4" fmla="*/ 17089 h 84267"/>
              <a:gd name="connsiteX5" fmla="*/ 56934 w 58053"/>
              <a:gd name="connsiteY5" fmla="*/ 53732 h 84267"/>
              <a:gd name="connsiteX6" fmla="*/ 40532 w 58053"/>
              <a:gd name="connsiteY6" fmla="*/ 83145 h 84267"/>
              <a:gd name="connsiteX7" fmla="*/ 40532 w 58053"/>
              <a:gd name="connsiteY7" fmla="*/ 83155 h 84267"/>
              <a:gd name="connsiteX8" fmla="*/ 33988 w 58053"/>
              <a:gd name="connsiteY8" fmla="*/ 84069 h 8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53" h="84267">
                <a:moveTo>
                  <a:pt x="33988" y="84069"/>
                </a:moveTo>
                <a:cubicBezTo>
                  <a:pt x="23358" y="84040"/>
                  <a:pt x="14033" y="76982"/>
                  <a:pt x="11118" y="66752"/>
                </a:cubicBezTo>
                <a:lnTo>
                  <a:pt x="698" y="30110"/>
                </a:lnTo>
                <a:cubicBezTo>
                  <a:pt x="-2883" y="17451"/>
                  <a:pt x="4470" y="4288"/>
                  <a:pt x="17129" y="706"/>
                </a:cubicBezTo>
                <a:cubicBezTo>
                  <a:pt x="29759" y="-2866"/>
                  <a:pt x="42913" y="4459"/>
                  <a:pt x="46513" y="17089"/>
                </a:cubicBezTo>
                <a:lnTo>
                  <a:pt x="56934" y="53732"/>
                </a:lnTo>
                <a:cubicBezTo>
                  <a:pt x="60525" y="66381"/>
                  <a:pt x="53190" y="79554"/>
                  <a:pt x="40532" y="83145"/>
                </a:cubicBezTo>
                <a:cubicBezTo>
                  <a:pt x="40532" y="83155"/>
                  <a:pt x="40532" y="83155"/>
                  <a:pt x="40532" y="83155"/>
                </a:cubicBezTo>
                <a:cubicBezTo>
                  <a:pt x="38408" y="83754"/>
                  <a:pt x="36198" y="84069"/>
                  <a:pt x="33988" y="8406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A2FBADB5-B409-4528-BAE1-DD9FB05A720E}"/>
              </a:ext>
            </a:extLst>
          </p:cNvPr>
          <p:cNvSpPr/>
          <p:nvPr userDrawn="1"/>
        </p:nvSpPr>
        <p:spPr>
          <a:xfrm rot="10800000" flipH="1">
            <a:off x="10473884" y="5943494"/>
            <a:ext cx="200474" cy="332213"/>
          </a:xfrm>
          <a:custGeom>
            <a:avLst/>
            <a:gdLst>
              <a:gd name="connsiteX0" fmla="*/ -208 w 200474"/>
              <a:gd name="connsiteY0" fmla="*/ -198 h 332213"/>
              <a:gd name="connsiteX1" fmla="*/ 200267 w 200474"/>
              <a:gd name="connsiteY1" fmla="*/ -198 h 332213"/>
              <a:gd name="connsiteX2" fmla="*/ 200267 w 200474"/>
              <a:gd name="connsiteY2" fmla="*/ 332016 h 332213"/>
              <a:gd name="connsiteX3" fmla="*/ -208 w 200474"/>
              <a:gd name="connsiteY3" fmla="*/ 332016 h 33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474" h="332213">
                <a:moveTo>
                  <a:pt x="-208" y="-198"/>
                </a:moveTo>
                <a:lnTo>
                  <a:pt x="200267" y="-198"/>
                </a:lnTo>
                <a:lnTo>
                  <a:pt x="200267" y="332016"/>
                </a:lnTo>
                <a:lnTo>
                  <a:pt x="-208" y="332016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6C35032-56ED-346B-0883-044908B55E47}"/>
              </a:ext>
            </a:extLst>
          </p:cNvPr>
          <p:cNvSpPr/>
          <p:nvPr userDrawn="1"/>
        </p:nvSpPr>
        <p:spPr>
          <a:xfrm>
            <a:off x="1240492" y="958253"/>
            <a:ext cx="9320346" cy="2086668"/>
          </a:xfrm>
          <a:prstGeom prst="roundRect">
            <a:avLst>
              <a:gd name="adj" fmla="val 58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5BABD3BF-5E5B-9F73-21DD-9C33E5480E44}"/>
              </a:ext>
            </a:extLst>
          </p:cNvPr>
          <p:cNvSpPr/>
          <p:nvPr userDrawn="1"/>
        </p:nvSpPr>
        <p:spPr>
          <a:xfrm flipH="1">
            <a:off x="9089648" y="593469"/>
            <a:ext cx="1188901" cy="944365"/>
          </a:xfrm>
          <a:custGeom>
            <a:avLst/>
            <a:gdLst>
              <a:gd name="connsiteX0" fmla="*/ 18796 w 1081087"/>
              <a:gd name="connsiteY0" fmla="*/ 858589 h 858726"/>
              <a:gd name="connsiteX1" fmla="*/ 18796 w 1081087"/>
              <a:gd name="connsiteY1" fmla="*/ 107303 h 858726"/>
              <a:gd name="connsiteX2" fmla="*/ 107283 w 1081087"/>
              <a:gd name="connsiteY2" fmla="*/ 18913 h 858726"/>
              <a:gd name="connsiteX3" fmla="*/ 1080834 w 1081087"/>
              <a:gd name="connsiteY3" fmla="*/ 18913 h 858726"/>
              <a:gd name="connsiteX4" fmla="*/ 1080834 w 1081087"/>
              <a:gd name="connsiteY4" fmla="*/ -137 h 858726"/>
              <a:gd name="connsiteX5" fmla="*/ 107283 w 1081087"/>
              <a:gd name="connsiteY5" fmla="*/ -137 h 858726"/>
              <a:gd name="connsiteX6" fmla="*/ -254 w 1081087"/>
              <a:gd name="connsiteY6" fmla="*/ 107303 h 858726"/>
              <a:gd name="connsiteX7" fmla="*/ -254 w 1081087"/>
              <a:gd name="connsiteY7" fmla="*/ 858590 h 8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7" h="858726">
                <a:moveTo>
                  <a:pt x="18796" y="858589"/>
                </a:moveTo>
                <a:lnTo>
                  <a:pt x="18796" y="107303"/>
                </a:lnTo>
                <a:cubicBezTo>
                  <a:pt x="18879" y="58483"/>
                  <a:pt x="58463" y="18942"/>
                  <a:pt x="107283" y="18913"/>
                </a:cubicBezTo>
                <a:lnTo>
                  <a:pt x="1080834" y="18913"/>
                </a:lnTo>
                <a:lnTo>
                  <a:pt x="1080834" y="-137"/>
                </a:lnTo>
                <a:lnTo>
                  <a:pt x="107283" y="-137"/>
                </a:lnTo>
                <a:cubicBezTo>
                  <a:pt x="47946" y="-97"/>
                  <a:pt x="-161" y="47966"/>
                  <a:pt x="-254" y="107303"/>
                </a:cubicBezTo>
                <a:lnTo>
                  <a:pt x="-254" y="85859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858FE8F6-96A3-2FFA-B331-AA4D4F7A0815}"/>
              </a:ext>
            </a:extLst>
          </p:cNvPr>
          <p:cNvSpPr/>
          <p:nvPr userDrawn="1"/>
        </p:nvSpPr>
        <p:spPr>
          <a:xfrm flipH="1">
            <a:off x="9089646" y="2606275"/>
            <a:ext cx="1188903" cy="944365"/>
          </a:xfrm>
          <a:custGeom>
            <a:avLst/>
            <a:gdLst>
              <a:gd name="connsiteX0" fmla="*/ 86374 w 1081088"/>
              <a:gd name="connsiteY0" fmla="*/ 837047 h 858726"/>
              <a:gd name="connsiteX1" fmla="*/ 18797 w 1081088"/>
              <a:gd name="connsiteY1" fmla="*/ 751052 h 858726"/>
              <a:gd name="connsiteX2" fmla="*/ 18797 w 1081088"/>
              <a:gd name="connsiteY2" fmla="*/ -137 h 858726"/>
              <a:gd name="connsiteX3" fmla="*/ -254 w 1081088"/>
              <a:gd name="connsiteY3" fmla="*/ -137 h 858726"/>
              <a:gd name="connsiteX4" fmla="*/ -254 w 1081088"/>
              <a:gd name="connsiteY4" fmla="*/ 751052 h 858726"/>
              <a:gd name="connsiteX5" fmla="*/ 81858 w 1081088"/>
              <a:gd name="connsiteY5" fmla="*/ 855548 h 858726"/>
              <a:gd name="connsiteX6" fmla="*/ 105856 w 1081088"/>
              <a:gd name="connsiteY6" fmla="*/ 858590 h 858726"/>
              <a:gd name="connsiteX7" fmla="*/ 1080834 w 1081088"/>
              <a:gd name="connsiteY7" fmla="*/ 858590 h 858726"/>
              <a:gd name="connsiteX8" fmla="*/ 1080834 w 1081088"/>
              <a:gd name="connsiteY8" fmla="*/ 839540 h 858726"/>
              <a:gd name="connsiteX9" fmla="*/ 105973 w 1081088"/>
              <a:gd name="connsiteY9" fmla="*/ 839540 h 858726"/>
              <a:gd name="connsiteX10" fmla="*/ 86374 w 1081088"/>
              <a:gd name="connsiteY10" fmla="*/ 837047 h 8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1088" h="858726">
                <a:moveTo>
                  <a:pt x="86374" y="837047"/>
                </a:moveTo>
                <a:cubicBezTo>
                  <a:pt x="46644" y="827502"/>
                  <a:pt x="18677" y="791912"/>
                  <a:pt x="18797" y="751052"/>
                </a:cubicBezTo>
                <a:lnTo>
                  <a:pt x="18797" y="-137"/>
                </a:lnTo>
                <a:lnTo>
                  <a:pt x="-254" y="-137"/>
                </a:lnTo>
                <a:lnTo>
                  <a:pt x="-254" y="751052"/>
                </a:lnTo>
                <a:cubicBezTo>
                  <a:pt x="-402" y="800702"/>
                  <a:pt x="33581" y="843949"/>
                  <a:pt x="81858" y="855548"/>
                </a:cubicBezTo>
                <a:cubicBezTo>
                  <a:pt x="89715" y="857476"/>
                  <a:pt x="97767" y="858496"/>
                  <a:pt x="105856" y="858590"/>
                </a:cubicBezTo>
                <a:lnTo>
                  <a:pt x="1080834" y="858590"/>
                </a:lnTo>
                <a:lnTo>
                  <a:pt x="1080834" y="839540"/>
                </a:lnTo>
                <a:lnTo>
                  <a:pt x="105973" y="839540"/>
                </a:lnTo>
                <a:cubicBezTo>
                  <a:pt x="99366" y="839456"/>
                  <a:pt x="92791" y="838620"/>
                  <a:pt x="86374" y="83704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A7879184-0F5E-A3BF-DD45-9802D285EC72}"/>
              </a:ext>
            </a:extLst>
          </p:cNvPr>
          <p:cNvSpPr/>
          <p:nvPr userDrawn="1"/>
        </p:nvSpPr>
        <p:spPr>
          <a:xfrm flipH="1">
            <a:off x="1511025" y="2606275"/>
            <a:ext cx="1188901" cy="944365"/>
          </a:xfrm>
          <a:custGeom>
            <a:avLst/>
            <a:gdLst>
              <a:gd name="connsiteX0" fmla="*/ 1061784 w 1081087"/>
              <a:gd name="connsiteY0" fmla="*/ -137 h 858726"/>
              <a:gd name="connsiteX1" fmla="*/ 1061784 w 1081087"/>
              <a:gd name="connsiteY1" fmla="*/ 751052 h 858726"/>
              <a:gd name="connsiteX2" fmla="*/ 973296 w 1081087"/>
              <a:gd name="connsiteY2" fmla="*/ 839540 h 858726"/>
              <a:gd name="connsiteX3" fmla="*/ -254 w 1081087"/>
              <a:gd name="connsiteY3" fmla="*/ 839540 h 858726"/>
              <a:gd name="connsiteX4" fmla="*/ -254 w 1081087"/>
              <a:gd name="connsiteY4" fmla="*/ 858590 h 858726"/>
              <a:gd name="connsiteX5" fmla="*/ 973296 w 1081087"/>
              <a:gd name="connsiteY5" fmla="*/ 858590 h 858726"/>
              <a:gd name="connsiteX6" fmla="*/ 1080833 w 1081087"/>
              <a:gd name="connsiteY6" fmla="*/ 751052 h 858726"/>
              <a:gd name="connsiteX7" fmla="*/ 1080834 w 1081087"/>
              <a:gd name="connsiteY7" fmla="*/ -137 h 8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087" h="858726">
                <a:moveTo>
                  <a:pt x="1061784" y="-137"/>
                </a:moveTo>
                <a:lnTo>
                  <a:pt x="1061784" y="751052"/>
                </a:lnTo>
                <a:cubicBezTo>
                  <a:pt x="1061727" y="799899"/>
                  <a:pt x="1022143" y="839483"/>
                  <a:pt x="973296" y="839540"/>
                </a:cubicBezTo>
                <a:lnTo>
                  <a:pt x="-254" y="839540"/>
                </a:lnTo>
                <a:lnTo>
                  <a:pt x="-254" y="858590"/>
                </a:lnTo>
                <a:lnTo>
                  <a:pt x="973296" y="858590"/>
                </a:lnTo>
                <a:cubicBezTo>
                  <a:pt x="1032660" y="858524"/>
                  <a:pt x="1080767" y="810416"/>
                  <a:pt x="1080833" y="751052"/>
                </a:cubicBezTo>
                <a:lnTo>
                  <a:pt x="1080834" y="-13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F5238964-8174-90EE-7FA2-4F479C0ECD79}"/>
              </a:ext>
            </a:extLst>
          </p:cNvPr>
          <p:cNvSpPr/>
          <p:nvPr userDrawn="1"/>
        </p:nvSpPr>
        <p:spPr>
          <a:xfrm flipH="1">
            <a:off x="1479600" y="593468"/>
            <a:ext cx="1188903" cy="944365"/>
          </a:xfrm>
          <a:custGeom>
            <a:avLst/>
            <a:gdLst>
              <a:gd name="connsiteX0" fmla="*/ 1014075 w 1081088"/>
              <a:gd name="connsiteY0" fmla="*/ 28899 h 858726"/>
              <a:gd name="connsiteX1" fmla="*/ 1028181 w 1081088"/>
              <a:gd name="connsiteY1" fmla="*/ 38117 h 858726"/>
              <a:gd name="connsiteX2" fmla="*/ 1061784 w 1081088"/>
              <a:gd name="connsiteY2" fmla="*/ 107303 h 858726"/>
              <a:gd name="connsiteX3" fmla="*/ 1061784 w 1081088"/>
              <a:gd name="connsiteY3" fmla="*/ 858590 h 858726"/>
              <a:gd name="connsiteX4" fmla="*/ 1080834 w 1081088"/>
              <a:gd name="connsiteY4" fmla="*/ 858590 h 858726"/>
              <a:gd name="connsiteX5" fmla="*/ 1080834 w 1081088"/>
              <a:gd name="connsiteY5" fmla="*/ 107303 h 858726"/>
              <a:gd name="connsiteX6" fmla="*/ 1040037 w 1081088"/>
              <a:gd name="connsiteY6" fmla="*/ 23206 h 858726"/>
              <a:gd name="connsiteX7" fmla="*/ 1022852 w 1081088"/>
              <a:gd name="connsiteY7" fmla="*/ 11993 h 858726"/>
              <a:gd name="connsiteX8" fmla="*/ 973296 w 1081088"/>
              <a:gd name="connsiteY8" fmla="*/ -136 h 858726"/>
              <a:gd name="connsiteX9" fmla="*/ -254 w 1081088"/>
              <a:gd name="connsiteY9" fmla="*/ -136 h 858726"/>
              <a:gd name="connsiteX10" fmla="*/ -254 w 1081088"/>
              <a:gd name="connsiteY10" fmla="*/ 18914 h 858726"/>
              <a:gd name="connsiteX11" fmla="*/ 973296 w 1081088"/>
              <a:gd name="connsiteY11" fmla="*/ 18914 h 858726"/>
              <a:gd name="connsiteX12" fmla="*/ 1014075 w 1081088"/>
              <a:gd name="connsiteY12" fmla="*/ 28899 h 8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1088" h="858726">
                <a:moveTo>
                  <a:pt x="1014075" y="28899"/>
                </a:moveTo>
                <a:cubicBezTo>
                  <a:pt x="1019073" y="31493"/>
                  <a:pt x="1023799" y="34581"/>
                  <a:pt x="1028181" y="38117"/>
                </a:cubicBezTo>
                <a:cubicBezTo>
                  <a:pt x="1049463" y="54754"/>
                  <a:pt x="1061865" y="80290"/>
                  <a:pt x="1061784" y="107303"/>
                </a:cubicBezTo>
                <a:lnTo>
                  <a:pt x="1061784" y="858590"/>
                </a:lnTo>
                <a:lnTo>
                  <a:pt x="1080834" y="858590"/>
                </a:lnTo>
                <a:lnTo>
                  <a:pt x="1080834" y="107303"/>
                </a:lnTo>
                <a:cubicBezTo>
                  <a:pt x="1080943" y="74477"/>
                  <a:pt x="1065886" y="43440"/>
                  <a:pt x="1040037" y="23206"/>
                </a:cubicBezTo>
                <a:cubicBezTo>
                  <a:pt x="1034696" y="18906"/>
                  <a:pt x="1028939" y="15149"/>
                  <a:pt x="1022852" y="11993"/>
                </a:cubicBezTo>
                <a:cubicBezTo>
                  <a:pt x="1007565" y="3981"/>
                  <a:pt x="990555" y="-182"/>
                  <a:pt x="973296" y="-136"/>
                </a:cubicBezTo>
                <a:lnTo>
                  <a:pt x="-254" y="-136"/>
                </a:lnTo>
                <a:lnTo>
                  <a:pt x="-254" y="18914"/>
                </a:lnTo>
                <a:lnTo>
                  <a:pt x="973296" y="18914"/>
                </a:lnTo>
                <a:cubicBezTo>
                  <a:pt x="987499" y="18876"/>
                  <a:pt x="1001496" y="22304"/>
                  <a:pt x="1014075" y="2889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B0D08AF-8899-435E-D907-89F689170FE4}"/>
              </a:ext>
            </a:extLst>
          </p:cNvPr>
          <p:cNvSpPr/>
          <p:nvPr userDrawn="1"/>
        </p:nvSpPr>
        <p:spPr>
          <a:xfrm>
            <a:off x="1240492" y="4613260"/>
            <a:ext cx="2335832" cy="488363"/>
          </a:xfrm>
          <a:prstGeom prst="roundRect">
            <a:avLst>
              <a:gd name="adj" fmla="val 133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97062F3D-BEBA-B0C5-2EBB-1FB657234205}"/>
              </a:ext>
            </a:extLst>
          </p:cNvPr>
          <p:cNvSpPr/>
          <p:nvPr userDrawn="1"/>
        </p:nvSpPr>
        <p:spPr>
          <a:xfrm>
            <a:off x="9291492" y="1008807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996F8943-94B4-30C5-5B14-778A915F92BA}"/>
              </a:ext>
            </a:extLst>
          </p:cNvPr>
          <p:cNvSpPr/>
          <p:nvPr userDrawn="1"/>
        </p:nvSpPr>
        <p:spPr>
          <a:xfrm>
            <a:off x="9650985" y="1008807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129B9517-5B26-BB8A-600A-7A5422E84E14}"/>
              </a:ext>
            </a:extLst>
          </p:cNvPr>
          <p:cNvSpPr/>
          <p:nvPr userDrawn="1"/>
        </p:nvSpPr>
        <p:spPr>
          <a:xfrm>
            <a:off x="10010478" y="1008807"/>
            <a:ext cx="208126" cy="212765"/>
          </a:xfrm>
          <a:custGeom>
            <a:avLst/>
            <a:gdLst>
              <a:gd name="connsiteX0" fmla="*/ 208127 w 208126"/>
              <a:gd name="connsiteY0" fmla="*/ 106383 h 212765"/>
              <a:gd name="connsiteX1" fmla="*/ 104064 w 208126"/>
              <a:gd name="connsiteY1" fmla="*/ 212766 h 212765"/>
              <a:gd name="connsiteX2" fmla="*/ 0 w 208126"/>
              <a:gd name="connsiteY2" fmla="*/ 106383 h 212765"/>
              <a:gd name="connsiteX3" fmla="*/ 104064 w 208126"/>
              <a:gd name="connsiteY3" fmla="*/ 0 h 212765"/>
              <a:gd name="connsiteX4" fmla="*/ 208127 w 208126"/>
              <a:gd name="connsiteY4" fmla="*/ 106383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6" h="212765">
                <a:moveTo>
                  <a:pt x="208127" y="106383"/>
                </a:moveTo>
                <a:cubicBezTo>
                  <a:pt x="208127" y="165136"/>
                  <a:pt x="161536" y="212766"/>
                  <a:pt x="104064" y="212766"/>
                </a:cubicBezTo>
                <a:cubicBezTo>
                  <a:pt x="46591" y="212766"/>
                  <a:pt x="0" y="165136"/>
                  <a:pt x="0" y="106383"/>
                </a:cubicBezTo>
                <a:cubicBezTo>
                  <a:pt x="0" y="47629"/>
                  <a:pt x="46591" y="0"/>
                  <a:pt x="104064" y="0"/>
                </a:cubicBezTo>
                <a:cubicBezTo>
                  <a:pt x="161536" y="0"/>
                  <a:pt x="208127" y="47629"/>
                  <a:pt x="208127" y="1063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39FF1E8B-4127-8E6D-9D8F-96570FB89596}"/>
              </a:ext>
            </a:extLst>
          </p:cNvPr>
          <p:cNvSpPr/>
          <p:nvPr userDrawn="1"/>
        </p:nvSpPr>
        <p:spPr>
          <a:xfrm>
            <a:off x="1227814" y="6054903"/>
            <a:ext cx="993261" cy="4728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D4F2E02-6C99-1168-2F24-CEC901BABA49}"/>
              </a:ext>
            </a:extLst>
          </p:cNvPr>
          <p:cNvSpPr/>
          <p:nvPr userDrawn="1"/>
        </p:nvSpPr>
        <p:spPr>
          <a:xfrm>
            <a:off x="1724444" y="6039399"/>
            <a:ext cx="496631" cy="488364"/>
          </a:xfrm>
          <a:custGeom>
            <a:avLst/>
            <a:gdLst>
              <a:gd name="connsiteX0" fmla="*/ 248956 w 498420"/>
              <a:gd name="connsiteY0" fmla="*/ 498284 h 498420"/>
              <a:gd name="connsiteX1" fmla="*/ -254 w 498420"/>
              <a:gd name="connsiteY1" fmla="*/ 249074 h 498420"/>
              <a:gd name="connsiteX2" fmla="*/ 248956 w 498420"/>
              <a:gd name="connsiteY2" fmla="*/ -137 h 498420"/>
              <a:gd name="connsiteX3" fmla="*/ 498167 w 498420"/>
              <a:gd name="connsiteY3" fmla="*/ 249074 h 498420"/>
              <a:gd name="connsiteX4" fmla="*/ 248956 w 498420"/>
              <a:gd name="connsiteY4" fmla="*/ 498284 h 49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420" h="498420">
                <a:moveTo>
                  <a:pt x="248956" y="498284"/>
                </a:moveTo>
                <a:cubicBezTo>
                  <a:pt x="111321" y="498284"/>
                  <a:pt x="-254" y="386709"/>
                  <a:pt x="-254" y="249074"/>
                </a:cubicBezTo>
                <a:cubicBezTo>
                  <a:pt x="-254" y="111438"/>
                  <a:pt x="111321" y="-137"/>
                  <a:pt x="248956" y="-137"/>
                </a:cubicBezTo>
                <a:cubicBezTo>
                  <a:pt x="386592" y="-137"/>
                  <a:pt x="498167" y="111438"/>
                  <a:pt x="498167" y="249074"/>
                </a:cubicBezTo>
                <a:cubicBezTo>
                  <a:pt x="498167" y="386709"/>
                  <a:pt x="386592" y="498284"/>
                  <a:pt x="248956" y="49828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E5D2EE67-C553-06AE-BC7D-F9BCFFFA4658}"/>
              </a:ext>
            </a:extLst>
          </p:cNvPr>
          <p:cNvSpPr/>
          <p:nvPr userDrawn="1"/>
        </p:nvSpPr>
        <p:spPr>
          <a:xfrm>
            <a:off x="1835018" y="6163708"/>
            <a:ext cx="275482" cy="275458"/>
          </a:xfrm>
          <a:custGeom>
            <a:avLst/>
            <a:gdLst>
              <a:gd name="connsiteX0" fmla="*/ 101398 w 275482"/>
              <a:gd name="connsiteY0" fmla="*/ 275322 h 275458"/>
              <a:gd name="connsiteX1" fmla="*/ 77854 w 275482"/>
              <a:gd name="connsiteY1" fmla="*/ 263546 h 275458"/>
              <a:gd name="connsiteX2" fmla="*/ 5666 w 275482"/>
              <a:gd name="connsiteY2" fmla="*/ 167294 h 275458"/>
              <a:gd name="connsiteX3" fmla="*/ 11479 w 275482"/>
              <a:gd name="connsiteY3" fmla="*/ 126077 h 275458"/>
              <a:gd name="connsiteX4" fmla="*/ 52696 w 275482"/>
              <a:gd name="connsiteY4" fmla="*/ 131891 h 275458"/>
              <a:gd name="connsiteX5" fmla="*/ 52760 w 275482"/>
              <a:gd name="connsiteY5" fmla="*/ 131976 h 275458"/>
              <a:gd name="connsiteX6" fmla="*/ 99987 w 275482"/>
              <a:gd name="connsiteY6" fmla="*/ 194941 h 275458"/>
              <a:gd name="connsiteX7" fmla="*/ 221286 w 275482"/>
              <a:gd name="connsiteY7" fmla="*/ 12995 h 275458"/>
              <a:gd name="connsiteX8" fmla="*/ 262097 w 275482"/>
              <a:gd name="connsiteY8" fmla="*/ 4795 h 275458"/>
              <a:gd name="connsiteX9" fmla="*/ 270297 w 275482"/>
              <a:gd name="connsiteY9" fmla="*/ 45606 h 275458"/>
              <a:gd name="connsiteX10" fmla="*/ 270267 w 275482"/>
              <a:gd name="connsiteY10" fmla="*/ 45650 h 275458"/>
              <a:gd name="connsiteX11" fmla="*/ 125891 w 275482"/>
              <a:gd name="connsiteY11" fmla="*/ 262215 h 275458"/>
              <a:gd name="connsiteX12" fmla="*/ 102217 w 275482"/>
              <a:gd name="connsiteY12" fmla="*/ 275313 h 275458"/>
              <a:gd name="connsiteX13" fmla="*/ 101398 w 275482"/>
              <a:gd name="connsiteY13" fmla="*/ 275322 h 27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5482" h="275458">
                <a:moveTo>
                  <a:pt x="101398" y="275322"/>
                </a:moveTo>
                <a:cubicBezTo>
                  <a:pt x="92134" y="275322"/>
                  <a:pt x="83410" y="270959"/>
                  <a:pt x="77854" y="263546"/>
                </a:cubicBezTo>
                <a:lnTo>
                  <a:pt x="5666" y="167294"/>
                </a:lnTo>
                <a:cubicBezTo>
                  <a:pt x="-4111" y="154306"/>
                  <a:pt x="-1508" y="135853"/>
                  <a:pt x="11479" y="126077"/>
                </a:cubicBezTo>
                <a:cubicBezTo>
                  <a:pt x="24466" y="116301"/>
                  <a:pt x="42920" y="118904"/>
                  <a:pt x="52696" y="131891"/>
                </a:cubicBezTo>
                <a:cubicBezTo>
                  <a:pt x="52717" y="131919"/>
                  <a:pt x="52739" y="131947"/>
                  <a:pt x="52760" y="131976"/>
                </a:cubicBezTo>
                <a:lnTo>
                  <a:pt x="99987" y="194941"/>
                </a:lnTo>
                <a:lnTo>
                  <a:pt x="221286" y="12995"/>
                </a:lnTo>
                <a:cubicBezTo>
                  <a:pt x="230291" y="-538"/>
                  <a:pt x="248563" y="-4210"/>
                  <a:pt x="262097" y="4795"/>
                </a:cubicBezTo>
                <a:cubicBezTo>
                  <a:pt x="275631" y="13800"/>
                  <a:pt x="279302" y="32071"/>
                  <a:pt x="270297" y="45606"/>
                </a:cubicBezTo>
                <a:cubicBezTo>
                  <a:pt x="270287" y="45620"/>
                  <a:pt x="270277" y="45635"/>
                  <a:pt x="270267" y="45650"/>
                </a:cubicBezTo>
                <a:lnTo>
                  <a:pt x="125891" y="262215"/>
                </a:lnTo>
                <a:cubicBezTo>
                  <a:pt x="120592" y="270162"/>
                  <a:pt x="111766" y="275045"/>
                  <a:pt x="102217" y="275313"/>
                </a:cubicBezTo>
                <a:cubicBezTo>
                  <a:pt x="101945" y="275317"/>
                  <a:pt x="101671" y="275322"/>
                  <a:pt x="101398" y="27532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0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4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4" r:id="rId6"/>
    <p:sldLayoutId id="2147483662" r:id="rId7"/>
    <p:sldLayoutId id="2147483665" r:id="rId8"/>
    <p:sldLayoutId id="2147483655" r:id="rId9"/>
    <p:sldLayoutId id="2147483663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C2797F-2A27-4903-5EBA-7FE8CAB6A4C2}"/>
              </a:ext>
            </a:extLst>
          </p:cNvPr>
          <p:cNvSpPr txBox="1"/>
          <p:nvPr/>
        </p:nvSpPr>
        <p:spPr>
          <a:xfrm>
            <a:off x="3108320" y="1491202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latin typeface="+mj-ea"/>
                <a:ea typeface="+mj-ea"/>
              </a:rPr>
              <a:t>课题组网页需求分析</a:t>
            </a:r>
          </a:p>
        </p:txBody>
      </p:sp>
    </p:spTree>
    <p:extLst>
      <p:ext uri="{BB962C8B-B14F-4D97-AF65-F5344CB8AC3E}">
        <p14:creationId xmlns:p14="http://schemas.microsoft.com/office/powerpoint/2010/main" val="215880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EDE63B-D333-7C1F-881C-0AE53A79B56D}"/>
              </a:ext>
            </a:extLst>
          </p:cNvPr>
          <p:cNvSpPr txBox="1"/>
          <p:nvPr/>
        </p:nvSpPr>
        <p:spPr>
          <a:xfrm>
            <a:off x="1741466" y="383223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后续搭建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D53A36-9B35-C3CD-E168-BF98BD495433}"/>
              </a:ext>
            </a:extLst>
          </p:cNvPr>
          <p:cNvSpPr txBox="1"/>
          <p:nvPr/>
        </p:nvSpPr>
        <p:spPr>
          <a:xfrm>
            <a:off x="2598799" y="1241218"/>
            <a:ext cx="6094268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latin typeface="+mn-ea"/>
              </a:defRPr>
            </a:lvl1pPr>
          </a:lstStyle>
          <a:p>
            <a:r>
              <a:rPr lang="zh-CN" altLang="en-US" dirty="0"/>
              <a:t>基于</a:t>
            </a:r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和</a:t>
            </a:r>
            <a:r>
              <a:rPr lang="en-US" altLang="zh-CN" dirty="0"/>
              <a:t>markdown</a:t>
            </a:r>
            <a:r>
              <a:rPr lang="zh-CN" altLang="en-US" dirty="0"/>
              <a:t>进行搭建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5621D2-8DB0-9619-2F39-4F8D52E0E6E6}"/>
              </a:ext>
            </a:extLst>
          </p:cNvPr>
          <p:cNvSpPr txBox="1"/>
          <p:nvPr/>
        </p:nvSpPr>
        <p:spPr>
          <a:xfrm>
            <a:off x="522266" y="1876541"/>
            <a:ext cx="102473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HTML是网页内容的载体。内容就是网页制作者放在页面上想要让用户浏览的信息，可以包含文字、图片、视频等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CSS样式是表现，比如标题字体、颜色变化，或为标题加入背景图片、边框等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JavaScript是用来实现网页上的特效效果。如：鼠标滑过弹出下拉菜单、新闻图片的轮换</a:t>
            </a:r>
            <a:endParaRPr lang="en-US" altLang="zh-CN" dirty="0"/>
          </a:p>
          <a:p>
            <a:r>
              <a:rPr lang="zh-CN" altLang="en-US" dirty="0"/>
              <a:t>有动画的，有交互的一般都是用JavaScript来实现的</a:t>
            </a:r>
          </a:p>
        </p:txBody>
      </p:sp>
    </p:spTree>
    <p:extLst>
      <p:ext uri="{BB962C8B-B14F-4D97-AF65-F5344CB8AC3E}">
        <p14:creationId xmlns:p14="http://schemas.microsoft.com/office/powerpoint/2010/main" val="239497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EDE63B-D333-7C1F-881C-0AE53A79B56D}"/>
              </a:ext>
            </a:extLst>
          </p:cNvPr>
          <p:cNvSpPr txBox="1"/>
          <p:nvPr/>
        </p:nvSpPr>
        <p:spPr>
          <a:xfrm>
            <a:off x="1741466" y="383223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后续搭建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6F64BE-23BA-31E0-5C92-181B7E73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31" y="872822"/>
            <a:ext cx="4104070" cy="58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EDE63B-D333-7C1F-881C-0AE53A79B56D}"/>
              </a:ext>
            </a:extLst>
          </p:cNvPr>
          <p:cNvSpPr txBox="1"/>
          <p:nvPr/>
        </p:nvSpPr>
        <p:spPr>
          <a:xfrm>
            <a:off x="1741466" y="383223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后续搭建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E50CBD-2399-AB6B-09AD-C2C0122B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575"/>
            <a:ext cx="12192000" cy="110369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4221D96-B6AB-FECB-B2E3-C14A3CCA3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8331"/>
            <a:ext cx="121920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6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EDE63B-D333-7C1F-881C-0AE53A79B56D}"/>
              </a:ext>
            </a:extLst>
          </p:cNvPr>
          <p:cNvSpPr txBox="1"/>
          <p:nvPr/>
        </p:nvSpPr>
        <p:spPr>
          <a:xfrm>
            <a:off x="1741466" y="383223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后续搭建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E77E45-92AA-A2B8-6778-C11D483F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34" y="968188"/>
            <a:ext cx="6660766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EDE63B-D333-7C1F-881C-0AE53A79B56D}"/>
              </a:ext>
            </a:extLst>
          </p:cNvPr>
          <p:cNvSpPr txBox="1"/>
          <p:nvPr/>
        </p:nvSpPr>
        <p:spPr>
          <a:xfrm>
            <a:off x="1741466" y="383223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后续搭建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E1EEAD-2595-6273-6B12-03AE3B67B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41" y="841863"/>
            <a:ext cx="6312337" cy="60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EDE63B-D333-7C1F-881C-0AE53A79B56D}"/>
              </a:ext>
            </a:extLst>
          </p:cNvPr>
          <p:cNvSpPr txBox="1"/>
          <p:nvPr/>
        </p:nvSpPr>
        <p:spPr>
          <a:xfrm>
            <a:off x="1741466" y="383223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后续搭建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DE0108-FDF0-FD45-1E95-0959EA0A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53" y="926476"/>
            <a:ext cx="6816455" cy="59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7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10885C-FFB5-FD85-EB49-F7DEA19AE8CA}"/>
              </a:ext>
            </a:extLst>
          </p:cNvPr>
          <p:cNvSpPr txBox="1"/>
          <p:nvPr/>
        </p:nvSpPr>
        <p:spPr>
          <a:xfrm>
            <a:off x="4209578" y="122420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6000" b="1" dirty="0">
                <a:latin typeface="+mj-ea"/>
                <a:ea typeface="+mj-ea"/>
              </a:rPr>
              <a:t>感谢观看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7055AD-5FF1-38DD-9EAA-70575751F5FC}"/>
              </a:ext>
            </a:extLst>
          </p:cNvPr>
          <p:cNvSpPr txBox="1"/>
          <p:nvPr/>
        </p:nvSpPr>
        <p:spPr>
          <a:xfrm>
            <a:off x="4000439" y="2377875"/>
            <a:ext cx="3814965" cy="357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+mj-lt"/>
                <a:ea typeface="+mj-ea"/>
              </a:rPr>
              <a:t>THANKS FOR WATCHING</a:t>
            </a:r>
            <a:endParaRPr lang="zh-CN" altLang="en-US" sz="1600" b="1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53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D3BF92-2BE9-70C1-AC3F-A11B37F0810C}"/>
              </a:ext>
            </a:extLst>
          </p:cNvPr>
          <p:cNvSpPr txBox="1"/>
          <p:nvPr/>
        </p:nvSpPr>
        <p:spPr>
          <a:xfrm>
            <a:off x="4614368" y="1451778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</a:rPr>
              <a:t>网页框架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5D1FC9-39E6-697F-8151-35F96B887997}"/>
              </a:ext>
            </a:extLst>
          </p:cNvPr>
          <p:cNvSpPr txBox="1"/>
          <p:nvPr/>
        </p:nvSpPr>
        <p:spPr>
          <a:xfrm>
            <a:off x="4597454" y="3013928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</a:rPr>
              <a:t>主副页面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346EF6-9FFC-0D42-CB9B-DF562233E607}"/>
              </a:ext>
            </a:extLst>
          </p:cNvPr>
          <p:cNvSpPr txBox="1"/>
          <p:nvPr/>
        </p:nvSpPr>
        <p:spPr>
          <a:xfrm>
            <a:off x="4614368" y="4626275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</a:rPr>
              <a:t>后续搭建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5A3A7A-170F-AD08-2B7D-D6D2EF59E8CD}"/>
              </a:ext>
            </a:extLst>
          </p:cNvPr>
          <p:cNvSpPr txBox="1"/>
          <p:nvPr/>
        </p:nvSpPr>
        <p:spPr>
          <a:xfrm>
            <a:off x="3608775" y="1245423"/>
            <a:ext cx="337508" cy="707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400" b="1" dirty="0">
                <a:solidFill>
                  <a:schemeClr val="bg2"/>
                </a:solidFill>
                <a:latin typeface="+mj-lt"/>
              </a:rPr>
              <a:t>1</a:t>
            </a:r>
            <a:endParaRPr lang="zh-CN" altLang="en-US" sz="44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56AFBD-1C89-E203-5C93-F74CFC8A9EF4}"/>
              </a:ext>
            </a:extLst>
          </p:cNvPr>
          <p:cNvSpPr txBox="1"/>
          <p:nvPr/>
        </p:nvSpPr>
        <p:spPr>
          <a:xfrm>
            <a:off x="3608800" y="2853886"/>
            <a:ext cx="337508" cy="707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400" b="1" dirty="0">
                <a:solidFill>
                  <a:schemeClr val="bg2"/>
                </a:solidFill>
                <a:latin typeface="+mj-lt"/>
              </a:rPr>
              <a:t>2</a:t>
            </a:r>
            <a:endParaRPr lang="zh-CN" altLang="en-US" sz="44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38633F-5663-B250-9ED0-4123C79D3297}"/>
              </a:ext>
            </a:extLst>
          </p:cNvPr>
          <p:cNvSpPr txBox="1"/>
          <p:nvPr/>
        </p:nvSpPr>
        <p:spPr>
          <a:xfrm>
            <a:off x="3604985" y="4462349"/>
            <a:ext cx="337508" cy="707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400" b="1" dirty="0">
                <a:solidFill>
                  <a:schemeClr val="bg2"/>
                </a:solidFill>
                <a:latin typeface="+mj-lt"/>
              </a:rPr>
              <a:t>3</a:t>
            </a:r>
            <a:endParaRPr lang="zh-CN" altLang="en-US" sz="4400" b="1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06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>
            <a:extLst>
              <a:ext uri="{FF2B5EF4-FFF2-40B4-BE49-F238E27FC236}">
                <a16:creationId xmlns:a16="http://schemas.microsoft.com/office/drawing/2014/main" id="{48A5BA71-4029-4EE1-1D9C-EA25FA025626}"/>
              </a:ext>
            </a:extLst>
          </p:cNvPr>
          <p:cNvSpPr txBox="1"/>
          <p:nvPr/>
        </p:nvSpPr>
        <p:spPr>
          <a:xfrm>
            <a:off x="1741466" y="383223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网页框架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2E9A52-21F1-AD0E-F7AE-63900873CF3C}"/>
              </a:ext>
            </a:extLst>
          </p:cNvPr>
          <p:cNvSpPr/>
          <p:nvPr/>
        </p:nvSpPr>
        <p:spPr>
          <a:xfrm>
            <a:off x="849083" y="3592284"/>
            <a:ext cx="3082995" cy="830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主页面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介绍课题组、层次分明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F55E44-B1DB-BDA5-F601-EAEA4B21BAC8}"/>
              </a:ext>
            </a:extLst>
          </p:cNvPr>
          <p:cNvSpPr/>
          <p:nvPr/>
        </p:nvSpPr>
        <p:spPr>
          <a:xfrm>
            <a:off x="5659789" y="1282958"/>
            <a:ext cx="2980358" cy="830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研究方向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介绍目前研究领域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CC05B3-527F-5DD4-CF9E-EC8085F9CDA2}"/>
              </a:ext>
            </a:extLst>
          </p:cNvPr>
          <p:cNvSpPr/>
          <p:nvPr/>
        </p:nvSpPr>
        <p:spPr>
          <a:xfrm>
            <a:off x="5659789" y="2775857"/>
            <a:ext cx="2980358" cy="830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学术成果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分为论文、专利、获奖情况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85935B-AF29-CE25-59FD-1AAF73EF4D09}"/>
              </a:ext>
            </a:extLst>
          </p:cNvPr>
          <p:cNvSpPr/>
          <p:nvPr/>
        </p:nvSpPr>
        <p:spPr>
          <a:xfrm>
            <a:off x="5659789" y="4021493"/>
            <a:ext cx="2980358" cy="830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新闻动态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介绍参加会议等动态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087BE8-A94E-D0C1-FF90-290E68AF36C0}"/>
              </a:ext>
            </a:extLst>
          </p:cNvPr>
          <p:cNvSpPr/>
          <p:nvPr/>
        </p:nvSpPr>
        <p:spPr>
          <a:xfrm>
            <a:off x="5659788" y="5528388"/>
            <a:ext cx="2980357" cy="830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研究团队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分类介绍、提供联系方式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2040041C-4D3A-5098-31BA-1C96110D79CF}"/>
              </a:ext>
            </a:extLst>
          </p:cNvPr>
          <p:cNvSpPr/>
          <p:nvPr/>
        </p:nvSpPr>
        <p:spPr>
          <a:xfrm>
            <a:off x="4376056" y="1567543"/>
            <a:ext cx="839755" cy="464664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>
            <a:extLst>
              <a:ext uri="{FF2B5EF4-FFF2-40B4-BE49-F238E27FC236}">
                <a16:creationId xmlns:a16="http://schemas.microsoft.com/office/drawing/2014/main" id="{48A5BA71-4029-4EE1-1D9C-EA25FA025626}"/>
              </a:ext>
            </a:extLst>
          </p:cNvPr>
          <p:cNvSpPr txBox="1"/>
          <p:nvPr/>
        </p:nvSpPr>
        <p:spPr>
          <a:xfrm>
            <a:off x="1741466" y="383223"/>
            <a:ext cx="923330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主页面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15104FE-EF43-9EBB-1F00-16C8568CE368}"/>
              </a:ext>
            </a:extLst>
          </p:cNvPr>
          <p:cNvSpPr txBox="1"/>
          <p:nvPr/>
        </p:nvSpPr>
        <p:spPr>
          <a:xfrm>
            <a:off x="610419" y="1690825"/>
            <a:ext cx="5839486" cy="13014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、导航栏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研究方向、学术成果、新闻动态、成员</a:t>
            </a:r>
            <a:endParaRPr lang="en-US" altLang="zh-CN" dirty="0">
              <a:latin typeface="+mn-ea"/>
            </a:endParaRPr>
          </a:p>
          <a:p>
            <a:pPr algn="l">
              <a:lnSpc>
                <a:spcPct val="120000"/>
              </a:lnSpc>
            </a:pPr>
            <a:endParaRPr lang="zh-CN" altLang="en-US" dirty="0"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、显示页面：课题组简介、新闻动态等小窗口，视情况而决定其分布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BBB388-65BF-96C8-17FE-3F3B90579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7"/>
          <a:stretch/>
        </p:blipFill>
        <p:spPr>
          <a:xfrm>
            <a:off x="6449905" y="215438"/>
            <a:ext cx="4214322" cy="664256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8CAE52D-B893-AE0E-E93E-8F502FABCFCB}"/>
              </a:ext>
            </a:extLst>
          </p:cNvPr>
          <p:cNvGrpSpPr/>
          <p:nvPr/>
        </p:nvGrpSpPr>
        <p:grpSpPr>
          <a:xfrm>
            <a:off x="136815" y="3285920"/>
            <a:ext cx="6461414" cy="2844718"/>
            <a:chOff x="136815" y="3285920"/>
            <a:chExt cx="6461414" cy="284471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9DB827B-8756-1A11-5B91-C70DC521E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09" t="11541" r="1452" b="3129"/>
            <a:stretch/>
          </p:blipFill>
          <p:spPr>
            <a:xfrm>
              <a:off x="3530162" y="3692584"/>
              <a:ext cx="1724891" cy="243805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B4E7008-0AB9-ECB7-6886-037DE9146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815" y="3285920"/>
              <a:ext cx="6461414" cy="488748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5717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D7F844DD-C626-86F3-4C5A-DD5695A10B43}"/>
              </a:ext>
            </a:extLst>
          </p:cNvPr>
          <p:cNvSpPr txBox="1"/>
          <p:nvPr/>
        </p:nvSpPr>
        <p:spPr>
          <a:xfrm>
            <a:off x="1741466" y="383223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研究方向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BBD521-4C6E-87E5-3ED8-8F0CB79EB19C}"/>
              </a:ext>
            </a:extLst>
          </p:cNvPr>
          <p:cNvSpPr txBox="1"/>
          <p:nvPr/>
        </p:nvSpPr>
        <p:spPr>
          <a:xfrm>
            <a:off x="2051866" y="5283686"/>
            <a:ext cx="6001643" cy="13014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latin typeface="+mn-ea"/>
              </a:defRPr>
            </a:lvl1pPr>
          </a:lstStyle>
          <a:p>
            <a:r>
              <a:rPr lang="zh-CN" altLang="zh-CN" dirty="0"/>
              <a:t>功能：</a:t>
            </a:r>
            <a:endParaRPr lang="en-US" altLang="zh-CN" dirty="0"/>
          </a:p>
          <a:p>
            <a:r>
              <a:rPr lang="zh-CN" altLang="en-US" dirty="0"/>
              <a:t>为访问者介绍实验室目前研究方向，以及一些最新研究成果</a:t>
            </a:r>
            <a:endParaRPr lang="en-US" altLang="zh-CN" dirty="0"/>
          </a:p>
          <a:p>
            <a:r>
              <a:rPr lang="zh-CN" altLang="en-US" dirty="0"/>
              <a:t>菜单：</a:t>
            </a:r>
            <a:endParaRPr lang="en-US" altLang="zh-CN" dirty="0"/>
          </a:p>
          <a:p>
            <a:r>
              <a:rPr lang="zh-CN" altLang="en-US" dirty="0"/>
              <a:t>研究方向名称，示意图，简要介绍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0B4669-F097-5901-5A2F-EABB05D7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12227"/>
            <a:ext cx="8230928" cy="40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5204F39C-0037-0335-8928-ED05F2806015}"/>
              </a:ext>
            </a:extLst>
          </p:cNvPr>
          <p:cNvSpPr txBox="1"/>
          <p:nvPr/>
        </p:nvSpPr>
        <p:spPr>
          <a:xfrm>
            <a:off x="1741465" y="383223"/>
            <a:ext cx="1936917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学术成果★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4C128563-F280-F514-CA6F-0D82E27B6E61}"/>
              </a:ext>
            </a:extLst>
          </p:cNvPr>
          <p:cNvSpPr/>
          <p:nvPr/>
        </p:nvSpPr>
        <p:spPr>
          <a:xfrm>
            <a:off x="10540335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6959850-79A4-D982-5AB9-E9A6E2AF0374}"/>
              </a:ext>
            </a:extLst>
          </p:cNvPr>
          <p:cNvSpPr/>
          <p:nvPr/>
        </p:nvSpPr>
        <p:spPr>
          <a:xfrm>
            <a:off x="10690316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D8540F3-BFF6-C194-6F71-3C507AEDF873}"/>
              </a:ext>
            </a:extLst>
          </p:cNvPr>
          <p:cNvSpPr/>
          <p:nvPr/>
        </p:nvSpPr>
        <p:spPr>
          <a:xfrm>
            <a:off x="10840297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B700E0-DE12-7C56-40A1-C33EB0D2B9DF}"/>
              </a:ext>
            </a:extLst>
          </p:cNvPr>
          <p:cNvSpPr txBox="1"/>
          <p:nvPr/>
        </p:nvSpPr>
        <p:spPr>
          <a:xfrm>
            <a:off x="584986" y="1986785"/>
            <a:ext cx="10105330" cy="2298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latin typeface="+mn-ea"/>
              </a:defRPr>
            </a:lvl1pPr>
          </a:lstStyle>
          <a:p>
            <a:r>
              <a:rPr lang="zh-CN" altLang="zh-CN" dirty="0"/>
              <a:t>功能：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查询：时间；研究方向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导出：查询结果全选、部分选择导出（</a:t>
            </a:r>
            <a:r>
              <a:rPr lang="en-US" altLang="zh-CN" dirty="0"/>
              <a:t>Excel</a:t>
            </a:r>
            <a:r>
              <a:rPr lang="zh-CN" altLang="zh-CN" dirty="0"/>
              <a:t>）</a:t>
            </a:r>
          </a:p>
          <a:p>
            <a:r>
              <a:rPr lang="zh-CN" altLang="en-US" dirty="0"/>
              <a:t>下拉</a:t>
            </a:r>
            <a:r>
              <a:rPr lang="zh-CN" altLang="zh-CN" dirty="0"/>
              <a:t>菜单：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论文：论文题目；作者；通讯作者；期刊；</a:t>
            </a:r>
            <a:r>
              <a:rPr lang="zh-CN" altLang="zh-CN" dirty="0">
                <a:solidFill>
                  <a:srgbClr val="FF0000"/>
                </a:solidFill>
              </a:rPr>
              <a:t>影响因子</a:t>
            </a:r>
            <a:r>
              <a:rPr lang="zh-CN" altLang="zh-CN" dirty="0"/>
              <a:t>；发表日期；是否</a:t>
            </a:r>
            <a:r>
              <a:rPr lang="en-US" altLang="zh-CN" dirty="0"/>
              <a:t>SCI</a:t>
            </a:r>
            <a:r>
              <a:rPr lang="zh-CN" altLang="zh-CN" dirty="0"/>
              <a:t>；是否</a:t>
            </a:r>
            <a:r>
              <a:rPr lang="en-US" altLang="zh-CN" dirty="0"/>
              <a:t>EI</a:t>
            </a:r>
            <a:r>
              <a:rPr lang="zh-CN" altLang="zh-CN" dirty="0"/>
              <a:t>；是否</a:t>
            </a:r>
            <a:r>
              <a:rPr lang="en-US" altLang="zh-CN" dirty="0"/>
              <a:t>CSDN</a:t>
            </a:r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专利：专利名称；作者；授权情况（受理；授权）；授权号（申请号）；授权日期（受理日期）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dirty="0"/>
              <a:t>获奖情况：奖项名称；获奖人；获奖单位；奖励级别；获奖日期</a:t>
            </a:r>
          </a:p>
        </p:txBody>
      </p:sp>
    </p:spTree>
    <p:extLst>
      <p:ext uri="{BB962C8B-B14F-4D97-AF65-F5344CB8AC3E}">
        <p14:creationId xmlns:p14="http://schemas.microsoft.com/office/powerpoint/2010/main" val="104734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5204F39C-0037-0335-8928-ED05F2806015}"/>
              </a:ext>
            </a:extLst>
          </p:cNvPr>
          <p:cNvSpPr txBox="1"/>
          <p:nvPr/>
        </p:nvSpPr>
        <p:spPr>
          <a:xfrm>
            <a:off x="1741465" y="383223"/>
            <a:ext cx="1936917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学术成果★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4C128563-F280-F514-CA6F-0D82E27B6E61}"/>
              </a:ext>
            </a:extLst>
          </p:cNvPr>
          <p:cNvSpPr/>
          <p:nvPr/>
        </p:nvSpPr>
        <p:spPr>
          <a:xfrm>
            <a:off x="10540335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6959850-79A4-D982-5AB9-E9A6E2AF0374}"/>
              </a:ext>
            </a:extLst>
          </p:cNvPr>
          <p:cNvSpPr/>
          <p:nvPr/>
        </p:nvSpPr>
        <p:spPr>
          <a:xfrm>
            <a:off x="10690316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D8540F3-BFF6-C194-6F71-3C507AEDF873}"/>
              </a:ext>
            </a:extLst>
          </p:cNvPr>
          <p:cNvSpPr/>
          <p:nvPr/>
        </p:nvSpPr>
        <p:spPr>
          <a:xfrm>
            <a:off x="10840297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43CBBD-B80D-DD46-FB6B-0C2D9FB0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6" y="1289884"/>
            <a:ext cx="11634530" cy="21391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DAEBDD-2E57-A23D-C757-B0FDFFBF2B5B}"/>
              </a:ext>
            </a:extLst>
          </p:cNvPr>
          <p:cNvSpPr txBox="1"/>
          <p:nvPr/>
        </p:nvSpPr>
        <p:spPr>
          <a:xfrm>
            <a:off x="1597556" y="4195034"/>
            <a:ext cx="8159508" cy="969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latin typeface="+mn-ea"/>
              </a:rPr>
              <a:t>初步设想为：</a:t>
            </a:r>
            <a:endParaRPr lang="en-US" altLang="zh-CN" dirty="0"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、论文依据参考网页根据研究方向划分，增加查询和导出功能</a:t>
            </a:r>
            <a:endParaRPr lang="en-US" altLang="zh-CN" dirty="0"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、专利、获奖情况按照时间排序，同样增加查询和导出功能</a:t>
            </a:r>
          </a:p>
        </p:txBody>
      </p:sp>
    </p:spTree>
    <p:extLst>
      <p:ext uri="{BB962C8B-B14F-4D97-AF65-F5344CB8AC3E}">
        <p14:creationId xmlns:p14="http://schemas.microsoft.com/office/powerpoint/2010/main" val="131148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5204F39C-0037-0335-8928-ED05F2806015}"/>
              </a:ext>
            </a:extLst>
          </p:cNvPr>
          <p:cNvSpPr txBox="1"/>
          <p:nvPr/>
        </p:nvSpPr>
        <p:spPr>
          <a:xfrm>
            <a:off x="1741465" y="383223"/>
            <a:ext cx="1936917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新闻动态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4C128563-F280-F514-CA6F-0D82E27B6E61}"/>
              </a:ext>
            </a:extLst>
          </p:cNvPr>
          <p:cNvSpPr/>
          <p:nvPr/>
        </p:nvSpPr>
        <p:spPr>
          <a:xfrm>
            <a:off x="10540335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6959850-79A4-D982-5AB9-E9A6E2AF0374}"/>
              </a:ext>
            </a:extLst>
          </p:cNvPr>
          <p:cNvSpPr/>
          <p:nvPr/>
        </p:nvSpPr>
        <p:spPr>
          <a:xfrm>
            <a:off x="10690316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D8540F3-BFF6-C194-6F71-3C507AEDF873}"/>
              </a:ext>
            </a:extLst>
          </p:cNvPr>
          <p:cNvSpPr/>
          <p:nvPr/>
        </p:nvSpPr>
        <p:spPr>
          <a:xfrm>
            <a:off x="10840297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B2185A-55F5-FCA0-4EFB-283AEFD5C834}"/>
              </a:ext>
            </a:extLst>
          </p:cNvPr>
          <p:cNvSpPr txBox="1"/>
          <p:nvPr/>
        </p:nvSpPr>
        <p:spPr>
          <a:xfrm>
            <a:off x="2000103" y="4840932"/>
            <a:ext cx="6094268" cy="16338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latin typeface="+mn-ea"/>
              </a:defRPr>
            </a:lvl1pPr>
          </a:lstStyle>
          <a:p>
            <a:r>
              <a:rPr lang="zh-CN" altLang="zh-CN" dirty="0"/>
              <a:t>功能：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最新新闻列表展示：展示最新的</a:t>
            </a:r>
            <a:r>
              <a:rPr lang="en-US" altLang="zh-CN" dirty="0"/>
              <a:t>8</a:t>
            </a:r>
            <a:r>
              <a:rPr lang="zh-CN" altLang="zh-CN" dirty="0"/>
              <a:t>条新闻的标题和时间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单条新闻展示：展示新闻的具体内容</a:t>
            </a:r>
            <a:endParaRPr lang="zh-CN" altLang="en-US" dirty="0"/>
          </a:p>
          <a:p>
            <a:r>
              <a:rPr lang="zh-CN" altLang="zh-CN" dirty="0"/>
              <a:t>菜单：</a:t>
            </a:r>
          </a:p>
          <a:p>
            <a:r>
              <a:rPr lang="zh-CN" altLang="zh-CN" dirty="0"/>
              <a:t>新闻：标题；时间；图文内容；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C9444D-D19F-7B36-2D57-3F9CDF7DBD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5" y="1032739"/>
            <a:ext cx="9303622" cy="324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6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5204F39C-0037-0335-8928-ED05F2806015}"/>
              </a:ext>
            </a:extLst>
          </p:cNvPr>
          <p:cNvSpPr txBox="1"/>
          <p:nvPr/>
        </p:nvSpPr>
        <p:spPr>
          <a:xfrm>
            <a:off x="1741465" y="383223"/>
            <a:ext cx="1552453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+mj-ea"/>
                <a:ea typeface="+mj-ea"/>
              </a:rPr>
              <a:t>研究团队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4C128563-F280-F514-CA6F-0D82E27B6E61}"/>
              </a:ext>
            </a:extLst>
          </p:cNvPr>
          <p:cNvSpPr/>
          <p:nvPr/>
        </p:nvSpPr>
        <p:spPr>
          <a:xfrm>
            <a:off x="10540335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6959850-79A4-D982-5AB9-E9A6E2AF0374}"/>
              </a:ext>
            </a:extLst>
          </p:cNvPr>
          <p:cNvSpPr/>
          <p:nvPr/>
        </p:nvSpPr>
        <p:spPr>
          <a:xfrm>
            <a:off x="10690316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D8540F3-BFF6-C194-6F71-3C507AEDF873}"/>
              </a:ext>
            </a:extLst>
          </p:cNvPr>
          <p:cNvSpPr/>
          <p:nvPr/>
        </p:nvSpPr>
        <p:spPr>
          <a:xfrm>
            <a:off x="10840297" y="1152670"/>
            <a:ext cx="86690" cy="866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3029A6-4AE4-0ED8-46D3-CA5564501AD2}"/>
              </a:ext>
            </a:extLst>
          </p:cNvPr>
          <p:cNvSpPr txBox="1"/>
          <p:nvPr/>
        </p:nvSpPr>
        <p:spPr>
          <a:xfrm>
            <a:off x="6097732" y="1795155"/>
            <a:ext cx="6094268" cy="16338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latin typeface="+mn-ea"/>
              </a:defRPr>
            </a:lvl1pPr>
          </a:lstStyle>
          <a:p>
            <a:r>
              <a:rPr lang="zh-CN" altLang="zh-CN" dirty="0"/>
              <a:t>功能：</a:t>
            </a:r>
          </a:p>
          <a:p>
            <a:r>
              <a:rPr lang="zh-CN" altLang="zh-CN" dirty="0"/>
              <a:t>团队成员展示：以列表的形式展示每个成员的个人信息。</a:t>
            </a:r>
          </a:p>
          <a:p>
            <a:r>
              <a:rPr lang="zh-CN" altLang="zh-CN" dirty="0"/>
              <a:t>菜单：</a:t>
            </a:r>
          </a:p>
          <a:p>
            <a:r>
              <a:rPr lang="zh-CN" altLang="zh-CN" dirty="0"/>
              <a:t>成员个人信息：个人照片；姓名；学历；职务；邮箱；研究领域；个人简介；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B20239-533C-CEC8-0A1B-A6086A59B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" t="12711"/>
          <a:stretch/>
        </p:blipFill>
        <p:spPr>
          <a:xfrm>
            <a:off x="0" y="1147127"/>
            <a:ext cx="5778878" cy="24439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E7D587-A5DA-86D5-AE0F-0166F41D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" y="3949323"/>
            <a:ext cx="5777049" cy="27320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FF90BC-83DC-CE29-A978-4CC0B198F22B}"/>
              </a:ext>
            </a:extLst>
          </p:cNvPr>
          <p:cNvSpPr txBox="1"/>
          <p:nvPr/>
        </p:nvSpPr>
        <p:spPr>
          <a:xfrm>
            <a:off x="6040689" y="3831773"/>
            <a:ext cx="6094268" cy="969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latin typeface="+mn-ea"/>
              </a:defRPr>
            </a:lvl1pPr>
          </a:lstStyle>
          <a:p>
            <a:r>
              <a:rPr lang="zh-CN" altLang="en-US" dirty="0"/>
              <a:t>初步设想为：</a:t>
            </a:r>
            <a:endParaRPr lang="en-US" altLang="zh-CN" dirty="0"/>
          </a:p>
          <a:p>
            <a:r>
              <a:rPr lang="zh-CN" altLang="en-US" dirty="0"/>
              <a:t>分为指导老师、博士生、硕士生、毕业生</a:t>
            </a:r>
            <a:endParaRPr lang="en-US" altLang="zh-CN" dirty="0"/>
          </a:p>
          <a:p>
            <a:r>
              <a:rPr lang="zh-CN" altLang="en-US" dirty="0"/>
              <a:t>主要参考左图两种形式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5719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模板2">
      <a:dk1>
        <a:srgbClr val="3C3C3C"/>
      </a:dk1>
      <a:lt1>
        <a:srgbClr val="FFFFFF"/>
      </a:lt1>
      <a:dk2>
        <a:srgbClr val="3C3C3C"/>
      </a:dk2>
      <a:lt2>
        <a:srgbClr val="D7D7D7"/>
      </a:lt2>
      <a:accent1>
        <a:srgbClr val="002FA7"/>
      </a:accent1>
      <a:accent2>
        <a:srgbClr val="FFFFFF"/>
      </a:accent2>
      <a:accent3>
        <a:srgbClr val="333333"/>
      </a:accent3>
      <a:accent4>
        <a:srgbClr val="D7D7D7"/>
      </a:accent4>
      <a:accent5>
        <a:srgbClr val="F2F2F2"/>
      </a:accent5>
      <a:accent6>
        <a:srgbClr val="FFFFFF"/>
      </a:accent6>
      <a:hlink>
        <a:srgbClr val="3C3C3C"/>
      </a:hlink>
      <a:folHlink>
        <a:srgbClr val="FFFFFF"/>
      </a:folHlink>
    </a:clrScheme>
    <a:fontScheme name="羽毛球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noAutofit/>
      </a:bodyPr>
      <a:lstStyle>
        <a:defPPr algn="l">
          <a:lnSpc>
            <a:spcPct val="120000"/>
          </a:lnSpc>
          <a:defRPr b="1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491</Words>
  <Application>Microsoft Office PowerPoint</Application>
  <PresentationFormat>宽屏</PresentationFormat>
  <Paragraphs>70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Arial</vt:lpstr>
      <vt:lpstr>等线</vt:lpstr>
      <vt:lpstr>微软雅黑</vt:lpstr>
      <vt:lpstr>微软雅黑</vt:lpstr>
      <vt:lpstr>Microsoft YaHei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water水水水</dc:creator>
  <cp:lastModifiedBy>d yk</cp:lastModifiedBy>
  <cp:revision>128</cp:revision>
  <dcterms:created xsi:type="dcterms:W3CDTF">2022-07-12T14:45:38Z</dcterms:created>
  <dcterms:modified xsi:type="dcterms:W3CDTF">2023-06-29T13:36:54Z</dcterms:modified>
</cp:coreProperties>
</file>